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0680700" cy="7569200"/>
  <p:notesSz cx="9872663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2E1978-39F3-9BF5-9A5E-5D0292B5AEED}" name="Schneitler Sophie" initials="SS" userId="1ab2b5e9f01b2be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tler, Sophie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BADFD-C7C8-48F3-BBE7-2E9BF9EED34D}" v="5" dt="2026-06-26T11:35:01.3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4" autoAdjust="0"/>
    <p:restoredTop sz="94660"/>
  </p:normalViewPr>
  <p:slideViewPr>
    <p:cSldViewPr>
      <p:cViewPr varScale="1">
        <p:scale>
          <a:sx n="67" d="100"/>
          <a:sy n="67" d="100"/>
        </p:scale>
        <p:origin x="122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0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0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44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43995" y="2652905"/>
            <a:ext cx="3312007" cy="2231999"/>
          </a:xfrm>
          <a:custGeom>
            <a:avLst/>
            <a:gdLst/>
            <a:ahLst/>
            <a:cxnLst/>
            <a:rect l="l" t="t" r="r" b="b"/>
            <a:pathLst>
              <a:path w="3312007" h="2231999">
                <a:moveTo>
                  <a:pt x="36004" y="0"/>
                </a:moveTo>
                <a:lnTo>
                  <a:pt x="15224" y="558"/>
                </a:lnTo>
                <a:lnTo>
                  <a:pt x="4531" y="4469"/>
                </a:lnTo>
                <a:lnTo>
                  <a:pt x="574" y="15083"/>
                </a:lnTo>
                <a:lnTo>
                  <a:pt x="0" y="35754"/>
                </a:lnTo>
                <a:lnTo>
                  <a:pt x="6" y="2196244"/>
                </a:lnTo>
                <a:lnTo>
                  <a:pt x="558" y="2216774"/>
                </a:lnTo>
                <a:lnTo>
                  <a:pt x="4469" y="2227467"/>
                </a:lnTo>
                <a:lnTo>
                  <a:pt x="15083" y="2231425"/>
                </a:lnTo>
                <a:lnTo>
                  <a:pt x="35754" y="2231999"/>
                </a:lnTo>
                <a:lnTo>
                  <a:pt x="3276003" y="2231999"/>
                </a:lnTo>
                <a:lnTo>
                  <a:pt x="3296782" y="2231440"/>
                </a:lnTo>
                <a:lnTo>
                  <a:pt x="3307475" y="2227530"/>
                </a:lnTo>
                <a:lnTo>
                  <a:pt x="3311433" y="2216915"/>
                </a:lnTo>
                <a:lnTo>
                  <a:pt x="3312007" y="2196244"/>
                </a:lnTo>
                <a:lnTo>
                  <a:pt x="3312000" y="35754"/>
                </a:lnTo>
                <a:lnTo>
                  <a:pt x="3296923" y="574"/>
                </a:lnTo>
                <a:lnTo>
                  <a:pt x="36004" y="0"/>
                </a:lnTo>
                <a:close/>
              </a:path>
            </a:pathLst>
          </a:custGeom>
          <a:solidFill>
            <a:srgbClr val="C8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44000" y="2652905"/>
            <a:ext cx="3311983" cy="2231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43995" y="265805"/>
            <a:ext cx="3312007" cy="2231999"/>
          </a:xfrm>
          <a:custGeom>
            <a:avLst/>
            <a:gdLst/>
            <a:ahLst/>
            <a:cxnLst/>
            <a:rect l="l" t="t" r="r" b="b"/>
            <a:pathLst>
              <a:path w="3312007" h="2231999">
                <a:moveTo>
                  <a:pt x="36004" y="0"/>
                </a:moveTo>
                <a:lnTo>
                  <a:pt x="15224" y="558"/>
                </a:lnTo>
                <a:lnTo>
                  <a:pt x="4531" y="4469"/>
                </a:lnTo>
                <a:lnTo>
                  <a:pt x="574" y="15083"/>
                </a:lnTo>
                <a:lnTo>
                  <a:pt x="0" y="35754"/>
                </a:lnTo>
                <a:lnTo>
                  <a:pt x="6" y="2196244"/>
                </a:lnTo>
                <a:lnTo>
                  <a:pt x="558" y="2216774"/>
                </a:lnTo>
                <a:lnTo>
                  <a:pt x="4469" y="2227467"/>
                </a:lnTo>
                <a:lnTo>
                  <a:pt x="15083" y="2231425"/>
                </a:lnTo>
                <a:lnTo>
                  <a:pt x="35754" y="2231999"/>
                </a:lnTo>
                <a:lnTo>
                  <a:pt x="3276003" y="2231999"/>
                </a:lnTo>
                <a:lnTo>
                  <a:pt x="3296782" y="2231440"/>
                </a:lnTo>
                <a:lnTo>
                  <a:pt x="3307475" y="2227530"/>
                </a:lnTo>
                <a:lnTo>
                  <a:pt x="3311433" y="2216915"/>
                </a:lnTo>
                <a:lnTo>
                  <a:pt x="3312007" y="2196244"/>
                </a:lnTo>
                <a:lnTo>
                  <a:pt x="3312000" y="35754"/>
                </a:lnTo>
                <a:lnTo>
                  <a:pt x="3296923" y="574"/>
                </a:lnTo>
                <a:lnTo>
                  <a:pt x="36004" y="0"/>
                </a:lnTo>
                <a:close/>
              </a:path>
            </a:pathLst>
          </a:custGeom>
          <a:solidFill>
            <a:srgbClr val="C8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43985" y="265772"/>
            <a:ext cx="3312007" cy="2232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43995" y="5040005"/>
            <a:ext cx="3312007" cy="2231999"/>
          </a:xfrm>
          <a:custGeom>
            <a:avLst/>
            <a:gdLst/>
            <a:ahLst/>
            <a:cxnLst/>
            <a:rect l="l" t="t" r="r" b="b"/>
            <a:pathLst>
              <a:path w="3312007" h="2231999">
                <a:moveTo>
                  <a:pt x="36004" y="0"/>
                </a:moveTo>
                <a:lnTo>
                  <a:pt x="15224" y="558"/>
                </a:lnTo>
                <a:lnTo>
                  <a:pt x="4531" y="4469"/>
                </a:lnTo>
                <a:lnTo>
                  <a:pt x="574" y="15083"/>
                </a:lnTo>
                <a:lnTo>
                  <a:pt x="0" y="35754"/>
                </a:lnTo>
                <a:lnTo>
                  <a:pt x="6" y="2196244"/>
                </a:lnTo>
                <a:lnTo>
                  <a:pt x="558" y="2216774"/>
                </a:lnTo>
                <a:lnTo>
                  <a:pt x="4469" y="2227467"/>
                </a:lnTo>
                <a:lnTo>
                  <a:pt x="15083" y="2231425"/>
                </a:lnTo>
                <a:lnTo>
                  <a:pt x="35754" y="2231999"/>
                </a:lnTo>
                <a:lnTo>
                  <a:pt x="3276003" y="2231999"/>
                </a:lnTo>
                <a:lnTo>
                  <a:pt x="3296782" y="2231440"/>
                </a:lnTo>
                <a:lnTo>
                  <a:pt x="3307475" y="2227530"/>
                </a:lnTo>
                <a:lnTo>
                  <a:pt x="3311433" y="2216915"/>
                </a:lnTo>
                <a:lnTo>
                  <a:pt x="3312007" y="2196244"/>
                </a:lnTo>
                <a:lnTo>
                  <a:pt x="3312000" y="35754"/>
                </a:lnTo>
                <a:lnTo>
                  <a:pt x="3296923" y="574"/>
                </a:lnTo>
                <a:lnTo>
                  <a:pt x="36004" y="0"/>
                </a:lnTo>
                <a:close/>
              </a:path>
            </a:pathLst>
          </a:custGeom>
          <a:solidFill>
            <a:srgbClr val="C8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43985" y="5040007"/>
            <a:ext cx="3312007" cy="22319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63807" y="5417390"/>
            <a:ext cx="878733" cy="904455"/>
          </a:xfrm>
          <a:custGeom>
            <a:avLst/>
            <a:gdLst/>
            <a:ahLst/>
            <a:cxnLst/>
            <a:rect l="l" t="t" r="r" b="b"/>
            <a:pathLst>
              <a:path w="878733" h="904455">
                <a:moveTo>
                  <a:pt x="51409" y="351129"/>
                </a:moveTo>
                <a:lnTo>
                  <a:pt x="52460" y="363387"/>
                </a:lnTo>
                <a:lnTo>
                  <a:pt x="59402" y="377007"/>
                </a:lnTo>
                <a:lnTo>
                  <a:pt x="67736" y="388620"/>
                </a:lnTo>
                <a:lnTo>
                  <a:pt x="72960" y="394859"/>
                </a:lnTo>
                <a:lnTo>
                  <a:pt x="0" y="488454"/>
                </a:lnTo>
                <a:lnTo>
                  <a:pt x="31280" y="496557"/>
                </a:lnTo>
                <a:lnTo>
                  <a:pt x="127482" y="423087"/>
                </a:lnTo>
                <a:lnTo>
                  <a:pt x="144919" y="429835"/>
                </a:lnTo>
                <a:lnTo>
                  <a:pt x="181552" y="444275"/>
                </a:lnTo>
                <a:lnTo>
                  <a:pt x="218163" y="460372"/>
                </a:lnTo>
                <a:lnTo>
                  <a:pt x="242967" y="472076"/>
                </a:lnTo>
                <a:lnTo>
                  <a:pt x="256537" y="478260"/>
                </a:lnTo>
                <a:lnTo>
                  <a:pt x="302412" y="496741"/>
                </a:lnTo>
                <a:lnTo>
                  <a:pt x="349044" y="513447"/>
                </a:lnTo>
                <a:lnTo>
                  <a:pt x="387445" y="526230"/>
                </a:lnTo>
                <a:lnTo>
                  <a:pt x="410309" y="533462"/>
                </a:lnTo>
                <a:lnTo>
                  <a:pt x="187845" y="884250"/>
                </a:lnTo>
                <a:lnTo>
                  <a:pt x="262648" y="904455"/>
                </a:lnTo>
                <a:lnTo>
                  <a:pt x="365874" y="802436"/>
                </a:lnTo>
                <a:lnTo>
                  <a:pt x="437413" y="825690"/>
                </a:lnTo>
                <a:lnTo>
                  <a:pt x="450697" y="784821"/>
                </a:lnTo>
                <a:lnTo>
                  <a:pt x="403669" y="769543"/>
                </a:lnTo>
                <a:lnTo>
                  <a:pt x="458127" y="713308"/>
                </a:lnTo>
                <a:lnTo>
                  <a:pt x="529666" y="736549"/>
                </a:lnTo>
                <a:lnTo>
                  <a:pt x="543560" y="693826"/>
                </a:lnTo>
                <a:lnTo>
                  <a:pt x="494499" y="677887"/>
                </a:lnTo>
                <a:lnTo>
                  <a:pt x="580605" y="586739"/>
                </a:lnTo>
                <a:lnTo>
                  <a:pt x="620405" y="601642"/>
                </a:lnTo>
                <a:lnTo>
                  <a:pt x="664325" y="617742"/>
                </a:lnTo>
                <a:lnTo>
                  <a:pt x="704782" y="630992"/>
                </a:lnTo>
                <a:lnTo>
                  <a:pt x="750592" y="641751"/>
                </a:lnTo>
                <a:lnTo>
                  <a:pt x="798298" y="649798"/>
                </a:lnTo>
                <a:lnTo>
                  <a:pt x="818278" y="650501"/>
                </a:lnTo>
                <a:lnTo>
                  <a:pt x="834662" y="648966"/>
                </a:lnTo>
                <a:lnTo>
                  <a:pt x="871212" y="630394"/>
                </a:lnTo>
                <a:lnTo>
                  <a:pt x="878733" y="608767"/>
                </a:lnTo>
                <a:lnTo>
                  <a:pt x="877908" y="600650"/>
                </a:lnTo>
                <a:lnTo>
                  <a:pt x="848355" y="559340"/>
                </a:lnTo>
                <a:lnTo>
                  <a:pt x="800784" y="534359"/>
                </a:lnTo>
                <a:lnTo>
                  <a:pt x="752586" y="515289"/>
                </a:lnTo>
                <a:lnTo>
                  <a:pt x="705540" y="498686"/>
                </a:lnTo>
                <a:lnTo>
                  <a:pt x="664399" y="485362"/>
                </a:lnTo>
                <a:lnTo>
                  <a:pt x="626945" y="474096"/>
                </a:lnTo>
                <a:lnTo>
                  <a:pt x="618844" y="471789"/>
                </a:lnTo>
                <a:lnTo>
                  <a:pt x="601929" y="347217"/>
                </a:lnTo>
                <a:lnTo>
                  <a:pt x="650989" y="363156"/>
                </a:lnTo>
                <a:lnTo>
                  <a:pt x="664883" y="320433"/>
                </a:lnTo>
                <a:lnTo>
                  <a:pt x="593331" y="297179"/>
                </a:lnTo>
                <a:lnTo>
                  <a:pt x="582333" y="219671"/>
                </a:lnTo>
                <a:lnTo>
                  <a:pt x="629361" y="234949"/>
                </a:lnTo>
                <a:lnTo>
                  <a:pt x="642645" y="194081"/>
                </a:lnTo>
                <a:lnTo>
                  <a:pt x="571093" y="170840"/>
                </a:lnTo>
                <a:lnTo>
                  <a:pt x="547547" y="27635"/>
                </a:lnTo>
                <a:lnTo>
                  <a:pt x="475157" y="0"/>
                </a:lnTo>
                <a:lnTo>
                  <a:pt x="448945" y="414566"/>
                </a:lnTo>
                <a:lnTo>
                  <a:pt x="427200" y="407082"/>
                </a:lnTo>
                <a:lnTo>
                  <a:pt x="378707" y="390621"/>
                </a:lnTo>
                <a:lnTo>
                  <a:pt x="338220" y="378366"/>
                </a:lnTo>
                <a:lnTo>
                  <a:pt x="290549" y="368296"/>
                </a:lnTo>
                <a:lnTo>
                  <a:pt x="272256" y="364747"/>
                </a:lnTo>
                <a:lnTo>
                  <a:pt x="220010" y="353470"/>
                </a:lnTo>
                <a:lnTo>
                  <a:pt x="178553" y="343565"/>
                </a:lnTo>
                <a:lnTo>
                  <a:pt x="120611" y="221627"/>
                </a:lnTo>
                <a:lnTo>
                  <a:pt x="90538" y="209803"/>
                </a:lnTo>
                <a:lnTo>
                  <a:pt x="94983" y="328307"/>
                </a:lnTo>
                <a:lnTo>
                  <a:pt x="71969" y="333268"/>
                </a:lnTo>
                <a:lnTo>
                  <a:pt x="59953" y="337406"/>
                </a:lnTo>
                <a:lnTo>
                  <a:pt x="54436" y="343077"/>
                </a:lnTo>
                <a:lnTo>
                  <a:pt x="51409" y="351129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231345" y="4808797"/>
            <a:ext cx="579767" cy="883361"/>
          </a:xfrm>
          <a:custGeom>
            <a:avLst/>
            <a:gdLst/>
            <a:ahLst/>
            <a:cxnLst/>
            <a:rect l="l" t="t" r="r" b="b"/>
            <a:pathLst>
              <a:path w="579767" h="883361">
                <a:moveTo>
                  <a:pt x="579767" y="883361"/>
                </a:moveTo>
                <a:lnTo>
                  <a:pt x="521144" y="856344"/>
                </a:lnTo>
                <a:lnTo>
                  <a:pt x="451786" y="818465"/>
                </a:lnTo>
                <a:lnTo>
                  <a:pt x="414357" y="795127"/>
                </a:lnTo>
                <a:lnTo>
                  <a:pt x="375773" y="768686"/>
                </a:lnTo>
                <a:lnTo>
                  <a:pt x="336546" y="739010"/>
                </a:lnTo>
                <a:lnTo>
                  <a:pt x="297184" y="705971"/>
                </a:lnTo>
                <a:lnTo>
                  <a:pt x="258198" y="669439"/>
                </a:lnTo>
                <a:lnTo>
                  <a:pt x="220098" y="629284"/>
                </a:lnTo>
                <a:lnTo>
                  <a:pt x="183394" y="585378"/>
                </a:lnTo>
                <a:lnTo>
                  <a:pt x="148596" y="537589"/>
                </a:lnTo>
                <a:lnTo>
                  <a:pt x="116213" y="485790"/>
                </a:lnTo>
                <a:lnTo>
                  <a:pt x="86755" y="429850"/>
                </a:lnTo>
                <a:lnTo>
                  <a:pt x="60733" y="369639"/>
                </a:lnTo>
                <a:lnTo>
                  <a:pt x="38656" y="305029"/>
                </a:lnTo>
                <a:lnTo>
                  <a:pt x="21034" y="235890"/>
                </a:lnTo>
                <a:lnTo>
                  <a:pt x="8377" y="162091"/>
                </a:lnTo>
                <a:lnTo>
                  <a:pt x="1196" y="83504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240975" y="3015569"/>
            <a:ext cx="2393327" cy="1678774"/>
          </a:xfrm>
          <a:custGeom>
            <a:avLst/>
            <a:gdLst/>
            <a:ahLst/>
            <a:cxnLst/>
            <a:rect l="l" t="t" r="r" b="b"/>
            <a:pathLst>
              <a:path w="2393327" h="1678774">
                <a:moveTo>
                  <a:pt x="0" y="1678774"/>
                </a:moveTo>
                <a:lnTo>
                  <a:pt x="20412" y="1581162"/>
                </a:lnTo>
                <a:lnTo>
                  <a:pt x="52304" y="1477670"/>
                </a:lnTo>
                <a:lnTo>
                  <a:pt x="95504" y="1369521"/>
                </a:lnTo>
                <a:lnTo>
                  <a:pt x="149839" y="1257931"/>
                </a:lnTo>
                <a:lnTo>
                  <a:pt x="215139" y="1144123"/>
                </a:lnTo>
                <a:lnTo>
                  <a:pt x="291230" y="1029314"/>
                </a:lnTo>
                <a:lnTo>
                  <a:pt x="377941" y="914726"/>
                </a:lnTo>
                <a:lnTo>
                  <a:pt x="475100" y="801576"/>
                </a:lnTo>
                <a:lnTo>
                  <a:pt x="582534" y="691086"/>
                </a:lnTo>
                <a:lnTo>
                  <a:pt x="700073" y="584474"/>
                </a:lnTo>
                <a:lnTo>
                  <a:pt x="827543" y="482961"/>
                </a:lnTo>
                <a:lnTo>
                  <a:pt x="964773" y="387765"/>
                </a:lnTo>
                <a:lnTo>
                  <a:pt x="1111591" y="300107"/>
                </a:lnTo>
                <a:lnTo>
                  <a:pt x="1267824" y="221206"/>
                </a:lnTo>
                <a:lnTo>
                  <a:pt x="1433302" y="152282"/>
                </a:lnTo>
                <a:lnTo>
                  <a:pt x="1607851" y="94554"/>
                </a:lnTo>
                <a:lnTo>
                  <a:pt x="1791300" y="49242"/>
                </a:lnTo>
                <a:lnTo>
                  <a:pt x="1983477" y="17566"/>
                </a:lnTo>
                <a:lnTo>
                  <a:pt x="2184210" y="745"/>
                </a:lnTo>
                <a:lnTo>
                  <a:pt x="2393327" y="0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48708" y="1714933"/>
            <a:ext cx="1802663" cy="1311092"/>
          </a:xfrm>
          <a:custGeom>
            <a:avLst/>
            <a:gdLst/>
            <a:ahLst/>
            <a:cxnLst/>
            <a:rect l="l" t="t" r="r" b="b"/>
            <a:pathLst>
              <a:path w="1802663" h="1311092">
                <a:moveTo>
                  <a:pt x="0" y="1305801"/>
                </a:moveTo>
                <a:lnTo>
                  <a:pt x="145163" y="1310331"/>
                </a:lnTo>
                <a:lnTo>
                  <a:pt x="281964" y="1311092"/>
                </a:lnTo>
                <a:lnTo>
                  <a:pt x="410832" y="1307487"/>
                </a:lnTo>
                <a:lnTo>
                  <a:pt x="532194" y="1298919"/>
                </a:lnTo>
                <a:lnTo>
                  <a:pt x="646479" y="1284792"/>
                </a:lnTo>
                <a:lnTo>
                  <a:pt x="754115" y="1264509"/>
                </a:lnTo>
                <a:lnTo>
                  <a:pt x="855530" y="1237473"/>
                </a:lnTo>
                <a:lnTo>
                  <a:pt x="951152" y="1203087"/>
                </a:lnTo>
                <a:lnTo>
                  <a:pt x="1041409" y="1160756"/>
                </a:lnTo>
                <a:lnTo>
                  <a:pt x="1126731" y="1109881"/>
                </a:lnTo>
                <a:lnTo>
                  <a:pt x="1207544" y="1049867"/>
                </a:lnTo>
                <a:lnTo>
                  <a:pt x="1284278" y="980116"/>
                </a:lnTo>
                <a:lnTo>
                  <a:pt x="1357360" y="900033"/>
                </a:lnTo>
                <a:lnTo>
                  <a:pt x="1427219" y="809019"/>
                </a:lnTo>
                <a:lnTo>
                  <a:pt x="1494283" y="706479"/>
                </a:lnTo>
                <a:lnTo>
                  <a:pt x="1558980" y="591817"/>
                </a:lnTo>
                <a:lnTo>
                  <a:pt x="1621738" y="464434"/>
                </a:lnTo>
                <a:lnTo>
                  <a:pt x="1682986" y="323735"/>
                </a:lnTo>
                <a:lnTo>
                  <a:pt x="1743151" y="169122"/>
                </a:lnTo>
                <a:lnTo>
                  <a:pt x="1802663" y="0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884031" y="5719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232876" y="4769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672305" y="3017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91686" y="935753"/>
            <a:ext cx="805492" cy="800747"/>
          </a:xfrm>
          <a:custGeom>
            <a:avLst/>
            <a:gdLst/>
            <a:ahLst/>
            <a:cxnLst/>
            <a:rect l="l" t="t" r="r" b="b"/>
            <a:pathLst>
              <a:path w="805492" h="800747">
                <a:moveTo>
                  <a:pt x="89814" y="591070"/>
                </a:moveTo>
                <a:lnTo>
                  <a:pt x="87175" y="579274"/>
                </a:lnTo>
                <a:lnTo>
                  <a:pt x="89649" y="564451"/>
                </a:lnTo>
                <a:lnTo>
                  <a:pt x="94087" y="550949"/>
                </a:lnTo>
                <a:lnTo>
                  <a:pt x="97337" y="543117"/>
                </a:lnTo>
                <a:lnTo>
                  <a:pt x="0" y="475170"/>
                </a:lnTo>
                <a:lnTo>
                  <a:pt x="27470" y="458152"/>
                </a:lnTo>
                <a:lnTo>
                  <a:pt x="141122" y="499795"/>
                </a:lnTo>
                <a:lnTo>
                  <a:pt x="155774" y="488179"/>
                </a:lnTo>
                <a:lnTo>
                  <a:pt x="186477" y="463523"/>
                </a:lnTo>
                <a:lnTo>
                  <a:pt x="216666" y="437293"/>
                </a:lnTo>
                <a:lnTo>
                  <a:pt x="236882" y="418761"/>
                </a:lnTo>
                <a:lnTo>
                  <a:pt x="248008" y="408831"/>
                </a:lnTo>
                <a:lnTo>
                  <a:pt x="286340" y="377578"/>
                </a:lnTo>
                <a:lnTo>
                  <a:pt x="325921" y="347795"/>
                </a:lnTo>
                <a:lnTo>
                  <a:pt x="358806" y="324197"/>
                </a:lnTo>
                <a:lnTo>
                  <a:pt x="378508" y="310503"/>
                </a:lnTo>
                <a:lnTo>
                  <a:pt x="62026" y="41478"/>
                </a:lnTo>
                <a:lnTo>
                  <a:pt x="127469" y="0"/>
                </a:lnTo>
                <a:lnTo>
                  <a:pt x="256298" y="66801"/>
                </a:lnTo>
                <a:lnTo>
                  <a:pt x="317728" y="23393"/>
                </a:lnTo>
                <a:lnTo>
                  <a:pt x="342531" y="58483"/>
                </a:lnTo>
                <a:lnTo>
                  <a:pt x="302158" y="87020"/>
                </a:lnTo>
                <a:lnTo>
                  <a:pt x="370827" y="124574"/>
                </a:lnTo>
                <a:lnTo>
                  <a:pt x="432269" y="81152"/>
                </a:lnTo>
                <a:lnTo>
                  <a:pt x="458203" y="117843"/>
                </a:lnTo>
                <a:lnTo>
                  <a:pt x="416077" y="147624"/>
                </a:lnTo>
                <a:lnTo>
                  <a:pt x="525348" y="209130"/>
                </a:lnTo>
                <a:lnTo>
                  <a:pt x="558933" y="183094"/>
                </a:lnTo>
                <a:lnTo>
                  <a:pt x="596098" y="154692"/>
                </a:lnTo>
                <a:lnTo>
                  <a:pt x="630805" y="130040"/>
                </a:lnTo>
                <a:lnTo>
                  <a:pt x="671367" y="106180"/>
                </a:lnTo>
                <a:lnTo>
                  <a:pt x="712868" y="85050"/>
                </a:lnTo>
                <a:lnTo>
                  <a:pt x="758876" y="73593"/>
                </a:lnTo>
                <a:lnTo>
                  <a:pt x="769874" y="74139"/>
                </a:lnTo>
                <a:lnTo>
                  <a:pt x="803331" y="98696"/>
                </a:lnTo>
                <a:lnTo>
                  <a:pt x="805492" y="113728"/>
                </a:lnTo>
                <a:lnTo>
                  <a:pt x="804388" y="123327"/>
                </a:lnTo>
                <a:lnTo>
                  <a:pt x="786156" y="159977"/>
                </a:lnTo>
                <a:lnTo>
                  <a:pt x="748767" y="196274"/>
                </a:lnTo>
                <a:lnTo>
                  <a:pt x="708555" y="228357"/>
                </a:lnTo>
                <a:lnTo>
                  <a:pt x="668510" y="257945"/>
                </a:lnTo>
                <a:lnTo>
                  <a:pt x="633247" y="282647"/>
                </a:lnTo>
                <a:lnTo>
                  <a:pt x="597636" y="306472"/>
                </a:lnTo>
                <a:lnTo>
                  <a:pt x="595526" y="307839"/>
                </a:lnTo>
                <a:lnTo>
                  <a:pt x="616737" y="431545"/>
                </a:lnTo>
                <a:lnTo>
                  <a:pt x="658863" y="401777"/>
                </a:lnTo>
                <a:lnTo>
                  <a:pt x="684796" y="438467"/>
                </a:lnTo>
                <a:lnTo>
                  <a:pt x="623354" y="481888"/>
                </a:lnTo>
                <a:lnTo>
                  <a:pt x="635838" y="559168"/>
                </a:lnTo>
                <a:lnTo>
                  <a:pt x="676224" y="530631"/>
                </a:lnTo>
                <a:lnTo>
                  <a:pt x="701027" y="565734"/>
                </a:lnTo>
                <a:lnTo>
                  <a:pt x="639584" y="609142"/>
                </a:lnTo>
                <a:lnTo>
                  <a:pt x="659561" y="752894"/>
                </a:lnTo>
                <a:lnTo>
                  <a:pt x="598627" y="800747"/>
                </a:lnTo>
                <a:lnTo>
                  <a:pt x="450659" y="412597"/>
                </a:lnTo>
                <a:lnTo>
                  <a:pt x="432112" y="426194"/>
                </a:lnTo>
                <a:lnTo>
                  <a:pt x="390682" y="456298"/>
                </a:lnTo>
                <a:lnTo>
                  <a:pt x="355649" y="480010"/>
                </a:lnTo>
                <a:lnTo>
                  <a:pt x="313111" y="503759"/>
                </a:lnTo>
                <a:lnTo>
                  <a:pt x="296690" y="512573"/>
                </a:lnTo>
                <a:lnTo>
                  <a:pt x="250136" y="538834"/>
                </a:lnTo>
                <a:lnTo>
                  <a:pt x="213483" y="560585"/>
                </a:lnTo>
                <a:lnTo>
                  <a:pt x="194243" y="572380"/>
                </a:lnTo>
                <a:lnTo>
                  <a:pt x="194310" y="694220"/>
                </a:lnTo>
                <a:lnTo>
                  <a:pt x="169087" y="714438"/>
                </a:lnTo>
                <a:lnTo>
                  <a:pt x="138201" y="599947"/>
                </a:lnTo>
                <a:lnTo>
                  <a:pt x="115423" y="601987"/>
                </a:lnTo>
                <a:lnTo>
                  <a:pt x="102757" y="601776"/>
                </a:lnTo>
                <a:lnTo>
                  <a:pt x="95765" y="598501"/>
                </a:lnTo>
                <a:lnTo>
                  <a:pt x="90009" y="591346"/>
                </a:lnTo>
                <a:lnTo>
                  <a:pt x="89814" y="59107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8987" y="1621736"/>
            <a:ext cx="1962924" cy="928331"/>
          </a:xfrm>
          <a:custGeom>
            <a:avLst/>
            <a:gdLst/>
            <a:ahLst/>
            <a:cxnLst/>
            <a:rect l="l" t="t" r="r" b="b"/>
            <a:pathLst>
              <a:path w="1962924" h="928331">
                <a:moveTo>
                  <a:pt x="1962924" y="0"/>
                </a:moveTo>
                <a:lnTo>
                  <a:pt x="1924356" y="29424"/>
                </a:lnTo>
                <a:lnTo>
                  <a:pt x="1877053" y="64639"/>
                </a:lnTo>
                <a:lnTo>
                  <a:pt x="1821424" y="104979"/>
                </a:lnTo>
                <a:lnTo>
                  <a:pt x="1757881" y="149776"/>
                </a:lnTo>
                <a:lnTo>
                  <a:pt x="1686835" y="198363"/>
                </a:lnTo>
                <a:lnTo>
                  <a:pt x="1608696" y="250073"/>
                </a:lnTo>
                <a:lnTo>
                  <a:pt x="1523875" y="304239"/>
                </a:lnTo>
                <a:lnTo>
                  <a:pt x="1432783" y="360194"/>
                </a:lnTo>
                <a:lnTo>
                  <a:pt x="1335830" y="417270"/>
                </a:lnTo>
                <a:lnTo>
                  <a:pt x="1233427" y="474800"/>
                </a:lnTo>
                <a:lnTo>
                  <a:pt x="1125984" y="532118"/>
                </a:lnTo>
                <a:lnTo>
                  <a:pt x="1013913" y="588556"/>
                </a:lnTo>
                <a:lnTo>
                  <a:pt x="897624" y="643447"/>
                </a:lnTo>
                <a:lnTo>
                  <a:pt x="777528" y="696124"/>
                </a:lnTo>
                <a:lnTo>
                  <a:pt x="654036" y="745920"/>
                </a:lnTo>
                <a:lnTo>
                  <a:pt x="527557" y="792167"/>
                </a:lnTo>
                <a:lnTo>
                  <a:pt x="398504" y="834199"/>
                </a:lnTo>
                <a:lnTo>
                  <a:pt x="267286" y="871349"/>
                </a:lnTo>
                <a:lnTo>
                  <a:pt x="134314" y="902948"/>
                </a:lnTo>
                <a:lnTo>
                  <a:pt x="0" y="928331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922183" y="15739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208378" y="185247"/>
            <a:ext cx="747318" cy="815111"/>
          </a:xfrm>
          <a:custGeom>
            <a:avLst/>
            <a:gdLst/>
            <a:ahLst/>
            <a:cxnLst/>
            <a:rect l="l" t="t" r="r" b="b"/>
            <a:pathLst>
              <a:path w="747318" h="815111">
                <a:moveTo>
                  <a:pt x="426567" y="815111"/>
                </a:moveTo>
                <a:lnTo>
                  <a:pt x="0" y="578662"/>
                </a:lnTo>
                <a:lnTo>
                  <a:pt x="320763" y="0"/>
                </a:lnTo>
                <a:lnTo>
                  <a:pt x="747318" y="236448"/>
                </a:lnTo>
                <a:lnTo>
                  <a:pt x="426567" y="815111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82901" y="181081"/>
            <a:ext cx="389699" cy="789419"/>
          </a:xfrm>
          <a:custGeom>
            <a:avLst/>
            <a:gdLst/>
            <a:ahLst/>
            <a:cxnLst/>
            <a:rect l="l" t="t" r="r" b="b"/>
            <a:pathLst>
              <a:path w="389699" h="789419">
                <a:moveTo>
                  <a:pt x="0" y="0"/>
                </a:moveTo>
                <a:lnTo>
                  <a:pt x="389699" y="216014"/>
                </a:lnTo>
                <a:lnTo>
                  <a:pt x="71856" y="789419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406698" y="429610"/>
            <a:ext cx="342582" cy="342375"/>
          </a:xfrm>
          <a:custGeom>
            <a:avLst/>
            <a:gdLst/>
            <a:ahLst/>
            <a:cxnLst/>
            <a:rect l="l" t="t" r="r" b="b"/>
            <a:pathLst>
              <a:path w="342582" h="342375">
                <a:moveTo>
                  <a:pt x="321173" y="254263"/>
                </a:moveTo>
                <a:lnTo>
                  <a:pt x="296869" y="287829"/>
                </a:lnTo>
                <a:lnTo>
                  <a:pt x="266298" y="313796"/>
                </a:lnTo>
                <a:lnTo>
                  <a:pt x="231077" y="331702"/>
                </a:lnTo>
                <a:lnTo>
                  <a:pt x="192826" y="341084"/>
                </a:lnTo>
                <a:lnTo>
                  <a:pt x="166440" y="342375"/>
                </a:lnTo>
                <a:lnTo>
                  <a:pt x="153161" y="341480"/>
                </a:lnTo>
                <a:lnTo>
                  <a:pt x="113700" y="332426"/>
                </a:lnTo>
                <a:lnTo>
                  <a:pt x="76288" y="313603"/>
                </a:lnTo>
                <a:lnTo>
                  <a:pt x="45161" y="287020"/>
                </a:lnTo>
                <a:lnTo>
                  <a:pt x="21785" y="254717"/>
                </a:lnTo>
                <a:lnTo>
                  <a:pt x="6626" y="218311"/>
                </a:lnTo>
                <a:lnTo>
                  <a:pt x="149" y="179421"/>
                </a:lnTo>
                <a:lnTo>
                  <a:pt x="0" y="166184"/>
                </a:lnTo>
                <a:lnTo>
                  <a:pt x="884" y="152912"/>
                </a:lnTo>
                <a:lnTo>
                  <a:pt x="9912" y="113473"/>
                </a:lnTo>
                <a:lnTo>
                  <a:pt x="28718" y="76092"/>
                </a:lnTo>
                <a:lnTo>
                  <a:pt x="55288" y="45010"/>
                </a:lnTo>
                <a:lnTo>
                  <a:pt x="87588" y="21681"/>
                </a:lnTo>
                <a:lnTo>
                  <a:pt x="123999" y="6569"/>
                </a:lnTo>
                <a:lnTo>
                  <a:pt x="162903" y="135"/>
                </a:lnTo>
                <a:lnTo>
                  <a:pt x="176146" y="0"/>
                </a:lnTo>
                <a:lnTo>
                  <a:pt x="189425" y="896"/>
                </a:lnTo>
                <a:lnTo>
                  <a:pt x="228887" y="9955"/>
                </a:lnTo>
                <a:lnTo>
                  <a:pt x="266300" y="28783"/>
                </a:lnTo>
                <a:lnTo>
                  <a:pt x="297426" y="55364"/>
                </a:lnTo>
                <a:lnTo>
                  <a:pt x="320800" y="87664"/>
                </a:lnTo>
                <a:lnTo>
                  <a:pt x="335957" y="124066"/>
                </a:lnTo>
                <a:lnTo>
                  <a:pt x="342433" y="162952"/>
                </a:lnTo>
                <a:lnTo>
                  <a:pt x="342582" y="176187"/>
                </a:lnTo>
                <a:lnTo>
                  <a:pt x="341698" y="189458"/>
                </a:lnTo>
                <a:lnTo>
                  <a:pt x="332673" y="228891"/>
                </a:lnTo>
                <a:lnTo>
                  <a:pt x="321173" y="254263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446911" y="440341"/>
            <a:ext cx="262396" cy="320891"/>
          </a:xfrm>
          <a:custGeom>
            <a:avLst/>
            <a:gdLst/>
            <a:ahLst/>
            <a:cxnLst/>
            <a:rect l="l" t="t" r="r" b="b"/>
            <a:pathLst>
              <a:path w="262396" h="320891">
                <a:moveTo>
                  <a:pt x="233104" y="216790"/>
                </a:moveTo>
                <a:lnTo>
                  <a:pt x="208899" y="252797"/>
                </a:lnTo>
                <a:lnTo>
                  <a:pt x="180705" y="281963"/>
                </a:lnTo>
                <a:lnTo>
                  <a:pt x="139473" y="308909"/>
                </a:lnTo>
                <a:lnTo>
                  <a:pt x="97306" y="320572"/>
                </a:lnTo>
                <a:lnTo>
                  <a:pt x="87031" y="320891"/>
                </a:lnTo>
                <a:lnTo>
                  <a:pt x="76972" y="320115"/>
                </a:lnTo>
                <a:lnTo>
                  <a:pt x="39860" y="305312"/>
                </a:lnTo>
                <a:lnTo>
                  <a:pt x="13347" y="273428"/>
                </a:lnTo>
                <a:lnTo>
                  <a:pt x="880" y="229765"/>
                </a:lnTo>
                <a:lnTo>
                  <a:pt x="0" y="217510"/>
                </a:lnTo>
                <a:lnTo>
                  <a:pt x="24" y="204855"/>
                </a:lnTo>
                <a:lnTo>
                  <a:pt x="5587" y="165148"/>
                </a:lnTo>
                <a:lnTo>
                  <a:pt x="19497" y="124239"/>
                </a:lnTo>
                <a:lnTo>
                  <a:pt x="42147" y="84744"/>
                </a:lnTo>
                <a:lnTo>
                  <a:pt x="69405" y="51815"/>
                </a:lnTo>
                <a:lnTo>
                  <a:pt x="99190" y="26484"/>
                </a:lnTo>
                <a:lnTo>
                  <a:pt x="140613" y="5475"/>
                </a:lnTo>
                <a:lnTo>
                  <a:pt x="171295" y="0"/>
                </a:lnTo>
                <a:lnTo>
                  <a:pt x="181194" y="241"/>
                </a:lnTo>
                <a:lnTo>
                  <a:pt x="218598" y="13329"/>
                </a:lnTo>
                <a:lnTo>
                  <a:pt x="246990" y="45537"/>
                </a:lnTo>
                <a:lnTo>
                  <a:pt x="260894" y="88708"/>
                </a:lnTo>
                <a:lnTo>
                  <a:pt x="262396" y="113182"/>
                </a:lnTo>
                <a:lnTo>
                  <a:pt x="261782" y="125927"/>
                </a:lnTo>
                <a:lnTo>
                  <a:pt x="254466" y="165461"/>
                </a:lnTo>
                <a:lnTo>
                  <a:pt x="238924" y="205658"/>
                </a:lnTo>
                <a:lnTo>
                  <a:pt x="233104" y="21679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480795" y="447881"/>
            <a:ext cx="193667" cy="305710"/>
          </a:xfrm>
          <a:custGeom>
            <a:avLst/>
            <a:gdLst/>
            <a:ahLst/>
            <a:cxnLst/>
            <a:rect l="l" t="t" r="r" b="b"/>
            <a:pathLst>
              <a:path w="193667" h="305710">
                <a:moveTo>
                  <a:pt x="148332" y="181044"/>
                </a:moveTo>
                <a:lnTo>
                  <a:pt x="121332" y="224377"/>
                </a:lnTo>
                <a:lnTo>
                  <a:pt x="93189" y="260107"/>
                </a:lnTo>
                <a:lnTo>
                  <a:pt x="65712" y="286589"/>
                </a:lnTo>
                <a:lnTo>
                  <a:pt x="26314" y="305710"/>
                </a:lnTo>
                <a:lnTo>
                  <a:pt x="19998" y="305233"/>
                </a:lnTo>
                <a:lnTo>
                  <a:pt x="0" y="270642"/>
                </a:lnTo>
                <a:lnTo>
                  <a:pt x="59" y="260487"/>
                </a:lnTo>
                <a:lnTo>
                  <a:pt x="9483" y="210871"/>
                </a:lnTo>
                <a:lnTo>
                  <a:pt x="25707" y="166864"/>
                </a:lnTo>
                <a:lnTo>
                  <a:pt x="49866" y="119532"/>
                </a:lnTo>
                <a:lnTo>
                  <a:pt x="78122" y="76278"/>
                </a:lnTo>
                <a:lnTo>
                  <a:pt x="106130" y="41744"/>
                </a:lnTo>
                <a:lnTo>
                  <a:pt x="140807" y="11015"/>
                </a:lnTo>
                <a:lnTo>
                  <a:pt x="169564" y="0"/>
                </a:lnTo>
                <a:lnTo>
                  <a:pt x="175462" y="608"/>
                </a:lnTo>
                <a:lnTo>
                  <a:pt x="193667" y="43493"/>
                </a:lnTo>
                <a:lnTo>
                  <a:pt x="193145" y="54429"/>
                </a:lnTo>
                <a:lnTo>
                  <a:pt x="185961" y="92005"/>
                </a:lnTo>
                <a:lnTo>
                  <a:pt x="170850" y="134914"/>
                </a:lnTo>
                <a:lnTo>
                  <a:pt x="148457" y="180819"/>
                </a:lnTo>
                <a:lnTo>
                  <a:pt x="148332" y="181044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429133" y="518046"/>
            <a:ext cx="298284" cy="165341"/>
          </a:xfrm>
          <a:custGeom>
            <a:avLst/>
            <a:gdLst/>
            <a:ahLst/>
            <a:cxnLst/>
            <a:rect l="l" t="t" r="r" b="b"/>
            <a:pathLst>
              <a:path w="298284" h="165341">
                <a:moveTo>
                  <a:pt x="0" y="0"/>
                </a:moveTo>
                <a:lnTo>
                  <a:pt x="298284" y="165341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95339" y="451943"/>
            <a:ext cx="254368" cy="140995"/>
          </a:xfrm>
          <a:custGeom>
            <a:avLst/>
            <a:gdLst/>
            <a:ahLst/>
            <a:cxnLst/>
            <a:rect l="l" t="t" r="r" b="b"/>
            <a:pathLst>
              <a:path w="254368" h="140995">
                <a:moveTo>
                  <a:pt x="0" y="0"/>
                </a:moveTo>
                <a:lnTo>
                  <a:pt x="254368" y="140995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07124" y="611099"/>
            <a:ext cx="254355" cy="140995"/>
          </a:xfrm>
          <a:custGeom>
            <a:avLst/>
            <a:gdLst/>
            <a:ahLst/>
            <a:cxnLst/>
            <a:rect l="l" t="t" r="r" b="b"/>
            <a:pathLst>
              <a:path w="254355" h="140995">
                <a:moveTo>
                  <a:pt x="0" y="0"/>
                </a:moveTo>
                <a:lnTo>
                  <a:pt x="254355" y="140995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171976" y="2513915"/>
            <a:ext cx="600060" cy="539068"/>
          </a:xfrm>
          <a:custGeom>
            <a:avLst/>
            <a:gdLst/>
            <a:ahLst/>
            <a:cxnLst/>
            <a:rect l="l" t="t" r="r" b="b"/>
            <a:pathLst>
              <a:path w="600060" h="539068">
                <a:moveTo>
                  <a:pt x="600060" y="488714"/>
                </a:moveTo>
                <a:lnTo>
                  <a:pt x="573070" y="454090"/>
                </a:lnTo>
                <a:lnTo>
                  <a:pt x="542307" y="415650"/>
                </a:lnTo>
                <a:lnTo>
                  <a:pt x="512051" y="382499"/>
                </a:lnTo>
                <a:lnTo>
                  <a:pt x="475711" y="354956"/>
                </a:lnTo>
                <a:lnTo>
                  <a:pt x="432392" y="330224"/>
                </a:lnTo>
                <a:lnTo>
                  <a:pt x="386945" y="308846"/>
                </a:lnTo>
                <a:lnTo>
                  <a:pt x="339645" y="289841"/>
                </a:lnTo>
                <a:lnTo>
                  <a:pt x="295532" y="274034"/>
                </a:lnTo>
                <a:lnTo>
                  <a:pt x="250377" y="259353"/>
                </a:lnTo>
                <a:lnTo>
                  <a:pt x="231783" y="253771"/>
                </a:lnTo>
                <a:lnTo>
                  <a:pt x="245210" y="241291"/>
                </a:lnTo>
                <a:lnTo>
                  <a:pt x="283030" y="213346"/>
                </a:lnTo>
                <a:lnTo>
                  <a:pt x="331377" y="204126"/>
                </a:lnTo>
                <a:lnTo>
                  <a:pt x="386932" y="200267"/>
                </a:lnTo>
                <a:lnTo>
                  <a:pt x="435567" y="199138"/>
                </a:lnTo>
                <a:lnTo>
                  <a:pt x="448966" y="199141"/>
                </a:lnTo>
                <a:lnTo>
                  <a:pt x="460503" y="199251"/>
                </a:lnTo>
                <a:lnTo>
                  <a:pt x="469906" y="199419"/>
                </a:lnTo>
                <a:lnTo>
                  <a:pt x="476902" y="199598"/>
                </a:lnTo>
                <a:lnTo>
                  <a:pt x="481217" y="199737"/>
                </a:lnTo>
                <a:lnTo>
                  <a:pt x="466764" y="185738"/>
                </a:lnTo>
                <a:lnTo>
                  <a:pt x="434054" y="156631"/>
                </a:lnTo>
                <a:lnTo>
                  <a:pt x="389183" y="141238"/>
                </a:lnTo>
                <a:lnTo>
                  <a:pt x="377777" y="141649"/>
                </a:lnTo>
                <a:lnTo>
                  <a:pt x="328197" y="148438"/>
                </a:lnTo>
                <a:lnTo>
                  <a:pt x="291795" y="161155"/>
                </a:lnTo>
                <a:lnTo>
                  <a:pt x="250814" y="186681"/>
                </a:lnTo>
                <a:lnTo>
                  <a:pt x="222116" y="214863"/>
                </a:lnTo>
                <a:lnTo>
                  <a:pt x="219655" y="218023"/>
                </a:lnTo>
                <a:lnTo>
                  <a:pt x="220499" y="197770"/>
                </a:lnTo>
                <a:lnTo>
                  <a:pt x="225220" y="158854"/>
                </a:lnTo>
                <a:lnTo>
                  <a:pt x="249368" y="122597"/>
                </a:lnTo>
                <a:lnTo>
                  <a:pt x="284406" y="84694"/>
                </a:lnTo>
                <a:lnTo>
                  <a:pt x="317733" y="49061"/>
                </a:lnTo>
                <a:lnTo>
                  <a:pt x="346407" y="18628"/>
                </a:lnTo>
                <a:lnTo>
                  <a:pt x="348889" y="16004"/>
                </a:lnTo>
                <a:lnTo>
                  <a:pt x="326556" y="19682"/>
                </a:lnTo>
                <a:lnTo>
                  <a:pt x="279523" y="29121"/>
                </a:lnTo>
                <a:lnTo>
                  <a:pt x="244817" y="47254"/>
                </a:lnTo>
                <a:lnTo>
                  <a:pt x="212833" y="88197"/>
                </a:lnTo>
                <a:lnTo>
                  <a:pt x="193771" y="135794"/>
                </a:lnTo>
                <a:lnTo>
                  <a:pt x="185569" y="181729"/>
                </a:lnTo>
                <a:lnTo>
                  <a:pt x="183823" y="215926"/>
                </a:lnTo>
                <a:lnTo>
                  <a:pt x="183915" y="222975"/>
                </a:lnTo>
                <a:lnTo>
                  <a:pt x="184072" y="227227"/>
                </a:lnTo>
                <a:lnTo>
                  <a:pt x="172833" y="213450"/>
                </a:lnTo>
                <a:lnTo>
                  <a:pt x="146350" y="176030"/>
                </a:lnTo>
                <a:lnTo>
                  <a:pt x="127596" y="128496"/>
                </a:lnTo>
                <a:lnTo>
                  <a:pt x="113676" y="77847"/>
                </a:lnTo>
                <a:lnTo>
                  <a:pt x="105457" y="31688"/>
                </a:lnTo>
                <a:lnTo>
                  <a:pt x="101606" y="0"/>
                </a:lnTo>
                <a:lnTo>
                  <a:pt x="89370" y="14682"/>
                </a:lnTo>
                <a:lnTo>
                  <a:pt x="66153" y="46570"/>
                </a:lnTo>
                <a:lnTo>
                  <a:pt x="59484" y="72937"/>
                </a:lnTo>
                <a:lnTo>
                  <a:pt x="60118" y="83326"/>
                </a:lnTo>
                <a:lnTo>
                  <a:pt x="69116" y="129612"/>
                </a:lnTo>
                <a:lnTo>
                  <a:pt x="86739" y="181427"/>
                </a:lnTo>
                <a:lnTo>
                  <a:pt x="104904" y="219607"/>
                </a:lnTo>
                <a:lnTo>
                  <a:pt x="117447" y="241045"/>
                </a:lnTo>
                <a:lnTo>
                  <a:pt x="100250" y="247187"/>
                </a:lnTo>
                <a:lnTo>
                  <a:pt x="60857" y="269084"/>
                </a:lnTo>
                <a:lnTo>
                  <a:pt x="38409" y="301913"/>
                </a:lnTo>
                <a:lnTo>
                  <a:pt x="19294" y="346828"/>
                </a:lnTo>
                <a:lnTo>
                  <a:pt x="7635" y="395328"/>
                </a:lnTo>
                <a:lnTo>
                  <a:pt x="1761" y="435035"/>
                </a:lnTo>
                <a:lnTo>
                  <a:pt x="0" y="453574"/>
                </a:lnTo>
                <a:lnTo>
                  <a:pt x="12711" y="432186"/>
                </a:lnTo>
                <a:lnTo>
                  <a:pt x="23241" y="414561"/>
                </a:lnTo>
                <a:lnTo>
                  <a:pt x="45377" y="379034"/>
                </a:lnTo>
                <a:lnTo>
                  <a:pt x="72560" y="346311"/>
                </a:lnTo>
                <a:lnTo>
                  <a:pt x="113038" y="312860"/>
                </a:lnTo>
                <a:lnTo>
                  <a:pt x="148782" y="289770"/>
                </a:lnTo>
                <a:lnTo>
                  <a:pt x="161020" y="282818"/>
                </a:lnTo>
                <a:lnTo>
                  <a:pt x="150873" y="296622"/>
                </a:lnTo>
                <a:lnTo>
                  <a:pt x="142825" y="308076"/>
                </a:lnTo>
                <a:lnTo>
                  <a:pt x="128214" y="344787"/>
                </a:lnTo>
                <a:lnTo>
                  <a:pt x="128106" y="355282"/>
                </a:lnTo>
                <a:lnTo>
                  <a:pt x="129075" y="367743"/>
                </a:lnTo>
                <a:lnTo>
                  <a:pt x="139698" y="416342"/>
                </a:lnTo>
                <a:lnTo>
                  <a:pt x="163403" y="462230"/>
                </a:lnTo>
                <a:lnTo>
                  <a:pt x="192238" y="500118"/>
                </a:lnTo>
                <a:lnTo>
                  <a:pt x="223942" y="532649"/>
                </a:lnTo>
                <a:lnTo>
                  <a:pt x="231225" y="539068"/>
                </a:lnTo>
                <a:lnTo>
                  <a:pt x="219939" y="519171"/>
                </a:lnTo>
                <a:lnTo>
                  <a:pt x="210505" y="502312"/>
                </a:lnTo>
                <a:lnTo>
                  <a:pt x="191896" y="465271"/>
                </a:lnTo>
                <a:lnTo>
                  <a:pt x="184418" y="429941"/>
                </a:lnTo>
                <a:lnTo>
                  <a:pt x="184701" y="420490"/>
                </a:lnTo>
                <a:lnTo>
                  <a:pt x="189259" y="377909"/>
                </a:lnTo>
                <a:lnTo>
                  <a:pt x="197544" y="325646"/>
                </a:lnTo>
                <a:lnTo>
                  <a:pt x="205752" y="284996"/>
                </a:lnTo>
                <a:lnTo>
                  <a:pt x="206342" y="282416"/>
                </a:lnTo>
                <a:lnTo>
                  <a:pt x="225794" y="285950"/>
                </a:lnTo>
                <a:lnTo>
                  <a:pt x="270756" y="294831"/>
                </a:lnTo>
                <a:lnTo>
                  <a:pt x="310946" y="307375"/>
                </a:lnTo>
                <a:lnTo>
                  <a:pt x="346610" y="328129"/>
                </a:lnTo>
                <a:lnTo>
                  <a:pt x="382240" y="353945"/>
                </a:lnTo>
                <a:lnTo>
                  <a:pt x="418513" y="386937"/>
                </a:lnTo>
                <a:lnTo>
                  <a:pt x="451021" y="426395"/>
                </a:lnTo>
                <a:lnTo>
                  <a:pt x="478469" y="466690"/>
                </a:lnTo>
                <a:lnTo>
                  <a:pt x="499562" y="502196"/>
                </a:lnTo>
                <a:lnTo>
                  <a:pt x="517077" y="535439"/>
                </a:lnTo>
                <a:lnTo>
                  <a:pt x="600060" y="488714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529795" y="6400204"/>
            <a:ext cx="547453" cy="694647"/>
          </a:xfrm>
          <a:custGeom>
            <a:avLst/>
            <a:gdLst/>
            <a:ahLst/>
            <a:cxnLst/>
            <a:rect l="l" t="t" r="r" b="b"/>
            <a:pathLst>
              <a:path w="547453" h="694647">
                <a:moveTo>
                  <a:pt x="111280" y="694647"/>
                </a:moveTo>
                <a:lnTo>
                  <a:pt x="109706" y="651017"/>
                </a:lnTo>
                <a:lnTo>
                  <a:pt x="108557" y="601980"/>
                </a:lnTo>
                <a:lnTo>
                  <a:pt x="108600" y="589058"/>
                </a:lnTo>
                <a:lnTo>
                  <a:pt x="111582" y="548149"/>
                </a:lnTo>
                <a:lnTo>
                  <a:pt x="123554" y="503425"/>
                </a:lnTo>
                <a:lnTo>
                  <a:pt x="137400" y="466645"/>
                </a:lnTo>
                <a:lnTo>
                  <a:pt x="158508" y="420853"/>
                </a:lnTo>
                <a:lnTo>
                  <a:pt x="182488" y="375815"/>
                </a:lnTo>
                <a:lnTo>
                  <a:pt x="206084" y="335296"/>
                </a:lnTo>
                <a:lnTo>
                  <a:pt x="231317" y="294811"/>
                </a:lnTo>
                <a:lnTo>
                  <a:pt x="242353" y="277984"/>
                </a:lnTo>
                <a:lnTo>
                  <a:pt x="224317" y="277057"/>
                </a:lnTo>
                <a:lnTo>
                  <a:pt x="209606" y="276557"/>
                </a:lnTo>
                <a:lnTo>
                  <a:pt x="197464" y="276694"/>
                </a:lnTo>
                <a:lnTo>
                  <a:pt x="187137" y="277675"/>
                </a:lnTo>
                <a:lnTo>
                  <a:pt x="148844" y="294210"/>
                </a:lnTo>
                <a:lnTo>
                  <a:pt x="105226" y="324622"/>
                </a:lnTo>
                <a:lnTo>
                  <a:pt x="64018" y="356581"/>
                </a:lnTo>
                <a:lnTo>
                  <a:pt x="33114" y="382357"/>
                </a:lnTo>
                <a:lnTo>
                  <a:pt x="15561" y="397797"/>
                </a:lnTo>
                <a:lnTo>
                  <a:pt x="17948" y="376794"/>
                </a:lnTo>
                <a:lnTo>
                  <a:pt x="25137" y="331965"/>
                </a:lnTo>
                <a:lnTo>
                  <a:pt x="44418" y="297464"/>
                </a:lnTo>
                <a:lnTo>
                  <a:pt x="75177" y="274457"/>
                </a:lnTo>
                <a:lnTo>
                  <a:pt x="122686" y="248736"/>
                </a:lnTo>
                <a:lnTo>
                  <a:pt x="169841" y="238830"/>
                </a:lnTo>
                <a:lnTo>
                  <a:pt x="183857" y="238216"/>
                </a:lnTo>
                <a:lnTo>
                  <a:pt x="196537" y="238477"/>
                </a:lnTo>
                <a:lnTo>
                  <a:pt x="229667" y="243009"/>
                </a:lnTo>
                <a:lnTo>
                  <a:pt x="215811" y="228078"/>
                </a:lnTo>
                <a:lnTo>
                  <a:pt x="186837" y="201245"/>
                </a:lnTo>
                <a:lnTo>
                  <a:pt x="145628" y="188905"/>
                </a:lnTo>
                <a:lnTo>
                  <a:pt x="94175" y="182354"/>
                </a:lnTo>
                <a:lnTo>
                  <a:pt x="45686" y="176467"/>
                </a:lnTo>
                <a:lnTo>
                  <a:pt x="3808" y="171541"/>
                </a:lnTo>
                <a:lnTo>
                  <a:pt x="0" y="171101"/>
                </a:lnTo>
                <a:lnTo>
                  <a:pt x="18399" y="160167"/>
                </a:lnTo>
                <a:lnTo>
                  <a:pt x="58862" y="137748"/>
                </a:lnTo>
                <a:lnTo>
                  <a:pt x="95313" y="128024"/>
                </a:lnTo>
                <a:lnTo>
                  <a:pt x="104315" y="128469"/>
                </a:lnTo>
                <a:lnTo>
                  <a:pt x="154704" y="140012"/>
                </a:lnTo>
                <a:lnTo>
                  <a:pt x="199701" y="165361"/>
                </a:lnTo>
                <a:lnTo>
                  <a:pt x="235211" y="196478"/>
                </a:lnTo>
                <a:lnTo>
                  <a:pt x="260918" y="225704"/>
                </a:lnTo>
                <a:lnTo>
                  <a:pt x="262497" y="227786"/>
                </a:lnTo>
                <a:lnTo>
                  <a:pt x="262066" y="209891"/>
                </a:lnTo>
                <a:lnTo>
                  <a:pt x="257991" y="163937"/>
                </a:lnTo>
                <a:lnTo>
                  <a:pt x="242136" y="116260"/>
                </a:lnTo>
                <a:lnTo>
                  <a:pt x="220184" y="68172"/>
                </a:lnTo>
                <a:lnTo>
                  <a:pt x="196855" y="27396"/>
                </a:lnTo>
                <a:lnTo>
                  <a:pt x="179069" y="0"/>
                </a:lnTo>
                <a:lnTo>
                  <a:pt x="199131" y="3584"/>
                </a:lnTo>
                <a:lnTo>
                  <a:pt x="238808" y="13941"/>
                </a:lnTo>
                <a:lnTo>
                  <a:pt x="268168" y="43091"/>
                </a:lnTo>
                <a:lnTo>
                  <a:pt x="293075" y="92199"/>
                </a:lnTo>
                <a:lnTo>
                  <a:pt x="310291" y="141172"/>
                </a:lnTo>
                <a:lnTo>
                  <a:pt x="320463" y="185672"/>
                </a:lnTo>
                <a:lnTo>
                  <a:pt x="321736" y="194328"/>
                </a:lnTo>
                <a:lnTo>
                  <a:pt x="337981" y="188413"/>
                </a:lnTo>
                <a:lnTo>
                  <a:pt x="351049" y="183987"/>
                </a:lnTo>
                <a:lnTo>
                  <a:pt x="361852" y="181035"/>
                </a:lnTo>
                <a:lnTo>
                  <a:pt x="371303" y="179544"/>
                </a:lnTo>
                <a:lnTo>
                  <a:pt x="380312" y="179502"/>
                </a:lnTo>
                <a:lnTo>
                  <a:pt x="389792" y="180893"/>
                </a:lnTo>
                <a:lnTo>
                  <a:pt x="429233" y="194048"/>
                </a:lnTo>
                <a:lnTo>
                  <a:pt x="473911" y="219508"/>
                </a:lnTo>
                <a:lnTo>
                  <a:pt x="512153" y="248641"/>
                </a:lnTo>
                <a:lnTo>
                  <a:pt x="544136" y="277750"/>
                </a:lnTo>
                <a:lnTo>
                  <a:pt x="547453" y="281082"/>
                </a:lnTo>
                <a:lnTo>
                  <a:pt x="524024" y="273043"/>
                </a:lnTo>
                <a:lnTo>
                  <a:pt x="504704" y="266464"/>
                </a:lnTo>
                <a:lnTo>
                  <a:pt x="465147" y="253821"/>
                </a:lnTo>
                <a:lnTo>
                  <a:pt x="423061" y="246421"/>
                </a:lnTo>
                <a:lnTo>
                  <a:pt x="405765" y="245566"/>
                </a:lnTo>
                <a:lnTo>
                  <a:pt x="388269" y="245802"/>
                </a:lnTo>
                <a:lnTo>
                  <a:pt x="341044" y="250302"/>
                </a:lnTo>
                <a:lnTo>
                  <a:pt x="315308" y="254705"/>
                </a:lnTo>
                <a:lnTo>
                  <a:pt x="332659" y="258938"/>
                </a:lnTo>
                <a:lnTo>
                  <a:pt x="346620" y="262699"/>
                </a:lnTo>
                <a:lnTo>
                  <a:pt x="382193" y="283195"/>
                </a:lnTo>
                <a:lnTo>
                  <a:pt x="406688" y="318528"/>
                </a:lnTo>
                <a:lnTo>
                  <a:pt x="424384" y="362565"/>
                </a:lnTo>
                <a:lnTo>
                  <a:pt x="431074" y="410361"/>
                </a:lnTo>
                <a:lnTo>
                  <a:pt x="431566" y="425755"/>
                </a:lnTo>
                <a:lnTo>
                  <a:pt x="431442" y="440388"/>
                </a:lnTo>
                <a:lnTo>
                  <a:pt x="427821" y="485425"/>
                </a:lnTo>
                <a:lnTo>
                  <a:pt x="426257" y="495723"/>
                </a:lnTo>
                <a:lnTo>
                  <a:pt x="421984" y="472712"/>
                </a:lnTo>
                <a:lnTo>
                  <a:pt x="418274" y="453400"/>
                </a:lnTo>
                <a:lnTo>
                  <a:pt x="408410" y="412753"/>
                </a:lnTo>
                <a:lnTo>
                  <a:pt x="383526" y="373219"/>
                </a:lnTo>
                <a:lnTo>
                  <a:pt x="345640" y="337710"/>
                </a:lnTo>
                <a:lnTo>
                  <a:pt x="308102" y="305585"/>
                </a:lnTo>
                <a:lnTo>
                  <a:pt x="281232" y="284251"/>
                </a:lnTo>
                <a:lnTo>
                  <a:pt x="268413" y="299341"/>
                </a:lnTo>
                <a:lnTo>
                  <a:pt x="239262" y="334771"/>
                </a:lnTo>
                <a:lnTo>
                  <a:pt x="216254" y="370029"/>
                </a:lnTo>
                <a:lnTo>
                  <a:pt x="202177" y="408855"/>
                </a:lnTo>
                <a:lnTo>
                  <a:pt x="191446" y="451642"/>
                </a:lnTo>
                <a:lnTo>
                  <a:pt x="184971" y="498730"/>
                </a:lnTo>
                <a:lnTo>
                  <a:pt x="184424" y="515229"/>
                </a:lnTo>
                <a:lnTo>
                  <a:pt x="184533" y="531838"/>
                </a:lnTo>
                <a:lnTo>
                  <a:pt x="187911" y="580566"/>
                </a:lnTo>
                <a:lnTo>
                  <a:pt x="193983" y="623964"/>
                </a:lnTo>
                <a:lnTo>
                  <a:pt x="202104" y="665350"/>
                </a:lnTo>
                <a:lnTo>
                  <a:pt x="205087" y="677893"/>
                </a:lnTo>
                <a:lnTo>
                  <a:pt x="111280" y="694647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047886" y="3552428"/>
            <a:ext cx="538975" cy="217525"/>
          </a:xfrm>
          <a:custGeom>
            <a:avLst/>
            <a:gdLst/>
            <a:ahLst/>
            <a:cxnLst/>
            <a:rect l="l" t="t" r="r" b="b"/>
            <a:pathLst>
              <a:path w="538975" h="217525">
                <a:moveTo>
                  <a:pt x="538975" y="217525"/>
                </a:moveTo>
                <a:lnTo>
                  <a:pt x="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028988" y="3486185"/>
            <a:ext cx="585482" cy="351612"/>
          </a:xfrm>
          <a:custGeom>
            <a:avLst/>
            <a:gdLst/>
            <a:ahLst/>
            <a:cxnLst/>
            <a:rect l="l" t="t" r="r" b="b"/>
            <a:pathLst>
              <a:path w="585482" h="351612">
                <a:moveTo>
                  <a:pt x="585482" y="252920"/>
                </a:moveTo>
                <a:lnTo>
                  <a:pt x="0" y="0"/>
                </a:lnTo>
                <a:lnTo>
                  <a:pt x="81699" y="235407"/>
                </a:lnTo>
                <a:lnTo>
                  <a:pt x="475284" y="351612"/>
                </a:lnTo>
                <a:lnTo>
                  <a:pt x="585482" y="25292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178632" y="3481763"/>
            <a:ext cx="416302" cy="238059"/>
          </a:xfrm>
          <a:custGeom>
            <a:avLst/>
            <a:gdLst/>
            <a:ahLst/>
            <a:cxnLst/>
            <a:rect l="l" t="t" r="r" b="b"/>
            <a:pathLst>
              <a:path w="416302" h="238059">
                <a:moveTo>
                  <a:pt x="0" y="69573"/>
                </a:moveTo>
                <a:lnTo>
                  <a:pt x="15034" y="30439"/>
                </a:lnTo>
                <a:lnTo>
                  <a:pt x="44720" y="1749"/>
                </a:lnTo>
                <a:lnTo>
                  <a:pt x="55151" y="0"/>
                </a:lnTo>
                <a:lnTo>
                  <a:pt x="66941" y="2056"/>
                </a:lnTo>
                <a:lnTo>
                  <a:pt x="74569" y="6074"/>
                </a:lnTo>
                <a:lnTo>
                  <a:pt x="85130" y="11330"/>
                </a:lnTo>
                <a:lnTo>
                  <a:pt x="131019" y="33034"/>
                </a:lnTo>
                <a:lnTo>
                  <a:pt x="170056" y="50961"/>
                </a:lnTo>
                <a:lnTo>
                  <a:pt x="212685" y="70265"/>
                </a:lnTo>
                <a:lnTo>
                  <a:pt x="256189" y="89754"/>
                </a:lnTo>
                <a:lnTo>
                  <a:pt x="297857" y="108237"/>
                </a:lnTo>
                <a:lnTo>
                  <a:pt x="334973" y="124523"/>
                </a:lnTo>
                <a:lnTo>
                  <a:pt x="376177" y="142225"/>
                </a:lnTo>
                <a:lnTo>
                  <a:pt x="390042" y="147805"/>
                </a:lnTo>
                <a:lnTo>
                  <a:pt x="401674" y="154909"/>
                </a:lnTo>
                <a:lnTo>
                  <a:pt x="409782" y="165528"/>
                </a:lnTo>
                <a:lnTo>
                  <a:pt x="414585" y="178015"/>
                </a:lnTo>
                <a:lnTo>
                  <a:pt x="416302" y="190726"/>
                </a:lnTo>
                <a:lnTo>
                  <a:pt x="415150" y="202014"/>
                </a:lnTo>
                <a:lnTo>
                  <a:pt x="407144" y="218529"/>
                </a:lnTo>
                <a:lnTo>
                  <a:pt x="399200" y="231350"/>
                </a:lnTo>
                <a:lnTo>
                  <a:pt x="394421" y="238059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449726" y="3478273"/>
            <a:ext cx="130860" cy="141897"/>
          </a:xfrm>
          <a:custGeom>
            <a:avLst/>
            <a:gdLst/>
            <a:ahLst/>
            <a:cxnLst/>
            <a:rect l="l" t="t" r="r" b="b"/>
            <a:pathLst>
              <a:path w="130860" h="141897">
                <a:moveTo>
                  <a:pt x="0" y="97370"/>
                </a:moveTo>
                <a:lnTo>
                  <a:pt x="41414" y="0"/>
                </a:lnTo>
                <a:lnTo>
                  <a:pt x="130860" y="32816"/>
                </a:lnTo>
                <a:lnTo>
                  <a:pt x="100088" y="141897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473196" y="3517529"/>
            <a:ext cx="93827" cy="35369"/>
          </a:xfrm>
          <a:custGeom>
            <a:avLst/>
            <a:gdLst/>
            <a:ahLst/>
            <a:cxnLst/>
            <a:rect l="l" t="t" r="r" b="b"/>
            <a:pathLst>
              <a:path w="93827" h="35369">
                <a:moveTo>
                  <a:pt x="93827" y="35369"/>
                </a:moveTo>
                <a:lnTo>
                  <a:pt x="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566959" y="3291474"/>
            <a:ext cx="386842" cy="179344"/>
          </a:xfrm>
          <a:custGeom>
            <a:avLst/>
            <a:gdLst/>
            <a:ahLst/>
            <a:cxnLst/>
            <a:rect l="l" t="t" r="r" b="b"/>
            <a:pathLst>
              <a:path w="386842" h="179344">
                <a:moveTo>
                  <a:pt x="18326" y="179344"/>
                </a:moveTo>
                <a:lnTo>
                  <a:pt x="0" y="150728"/>
                </a:lnTo>
                <a:lnTo>
                  <a:pt x="646" y="141027"/>
                </a:lnTo>
                <a:lnTo>
                  <a:pt x="15121" y="101244"/>
                </a:lnTo>
                <a:lnTo>
                  <a:pt x="45039" y="77583"/>
                </a:lnTo>
                <a:lnTo>
                  <a:pt x="85628" y="93628"/>
                </a:lnTo>
                <a:lnTo>
                  <a:pt x="111394" y="133676"/>
                </a:lnTo>
                <a:lnTo>
                  <a:pt x="70665" y="126347"/>
                </a:lnTo>
                <a:lnTo>
                  <a:pt x="56234" y="88523"/>
                </a:lnTo>
                <a:lnTo>
                  <a:pt x="84064" y="59228"/>
                </a:lnTo>
                <a:lnTo>
                  <a:pt x="119775" y="44987"/>
                </a:lnTo>
                <a:lnTo>
                  <a:pt x="161297" y="38504"/>
                </a:lnTo>
                <a:lnTo>
                  <a:pt x="202412" y="40798"/>
                </a:lnTo>
                <a:lnTo>
                  <a:pt x="245854" y="59270"/>
                </a:lnTo>
                <a:lnTo>
                  <a:pt x="259493" y="95253"/>
                </a:lnTo>
                <a:lnTo>
                  <a:pt x="219864" y="105170"/>
                </a:lnTo>
                <a:lnTo>
                  <a:pt x="196278" y="72525"/>
                </a:lnTo>
                <a:lnTo>
                  <a:pt x="208520" y="26601"/>
                </a:lnTo>
                <a:lnTo>
                  <a:pt x="246520" y="3529"/>
                </a:lnTo>
                <a:lnTo>
                  <a:pt x="270675" y="0"/>
                </a:lnTo>
                <a:lnTo>
                  <a:pt x="283366" y="51"/>
                </a:lnTo>
                <a:lnTo>
                  <a:pt x="321582" y="6831"/>
                </a:lnTo>
                <a:lnTo>
                  <a:pt x="365672" y="29355"/>
                </a:lnTo>
                <a:lnTo>
                  <a:pt x="381304" y="45440"/>
                </a:lnTo>
                <a:lnTo>
                  <a:pt x="386842" y="54503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342721" y="3200875"/>
            <a:ext cx="386849" cy="179341"/>
          </a:xfrm>
          <a:custGeom>
            <a:avLst/>
            <a:gdLst/>
            <a:ahLst/>
            <a:cxnLst/>
            <a:rect l="l" t="t" r="r" b="b"/>
            <a:pathLst>
              <a:path w="386849" h="179341">
                <a:moveTo>
                  <a:pt x="18334" y="179341"/>
                </a:moveTo>
                <a:lnTo>
                  <a:pt x="0" y="150725"/>
                </a:lnTo>
                <a:lnTo>
                  <a:pt x="645" y="141024"/>
                </a:lnTo>
                <a:lnTo>
                  <a:pt x="15117" y="101241"/>
                </a:lnTo>
                <a:lnTo>
                  <a:pt x="45034" y="77580"/>
                </a:lnTo>
                <a:lnTo>
                  <a:pt x="85622" y="93625"/>
                </a:lnTo>
                <a:lnTo>
                  <a:pt x="111391" y="133673"/>
                </a:lnTo>
                <a:lnTo>
                  <a:pt x="70675" y="126353"/>
                </a:lnTo>
                <a:lnTo>
                  <a:pt x="56240" y="88525"/>
                </a:lnTo>
                <a:lnTo>
                  <a:pt x="84066" y="59228"/>
                </a:lnTo>
                <a:lnTo>
                  <a:pt x="119776" y="44986"/>
                </a:lnTo>
                <a:lnTo>
                  <a:pt x="161297" y="38504"/>
                </a:lnTo>
                <a:lnTo>
                  <a:pt x="202412" y="40799"/>
                </a:lnTo>
                <a:lnTo>
                  <a:pt x="245852" y="59275"/>
                </a:lnTo>
                <a:lnTo>
                  <a:pt x="259494" y="95260"/>
                </a:lnTo>
                <a:lnTo>
                  <a:pt x="219872" y="105174"/>
                </a:lnTo>
                <a:lnTo>
                  <a:pt x="196279" y="72531"/>
                </a:lnTo>
                <a:lnTo>
                  <a:pt x="208516" y="26605"/>
                </a:lnTo>
                <a:lnTo>
                  <a:pt x="246516" y="3530"/>
                </a:lnTo>
                <a:lnTo>
                  <a:pt x="270671" y="0"/>
                </a:lnTo>
                <a:lnTo>
                  <a:pt x="283363" y="51"/>
                </a:lnTo>
                <a:lnTo>
                  <a:pt x="321581" y="6832"/>
                </a:lnTo>
                <a:lnTo>
                  <a:pt x="365674" y="29360"/>
                </a:lnTo>
                <a:lnTo>
                  <a:pt x="381309" y="45448"/>
                </a:lnTo>
                <a:lnTo>
                  <a:pt x="386849" y="54513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263113" y="3394796"/>
            <a:ext cx="130873" cy="141897"/>
          </a:xfrm>
          <a:custGeom>
            <a:avLst/>
            <a:gdLst/>
            <a:ahLst/>
            <a:cxnLst/>
            <a:rect l="l" t="t" r="r" b="b"/>
            <a:pathLst>
              <a:path w="130873" h="141897">
                <a:moveTo>
                  <a:pt x="0" y="97358"/>
                </a:moveTo>
                <a:lnTo>
                  <a:pt x="41427" y="0"/>
                </a:lnTo>
                <a:lnTo>
                  <a:pt x="130873" y="32816"/>
                </a:lnTo>
                <a:lnTo>
                  <a:pt x="100101" y="141897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286595" y="3434052"/>
            <a:ext cx="93840" cy="35356"/>
          </a:xfrm>
          <a:custGeom>
            <a:avLst/>
            <a:gdLst/>
            <a:ahLst/>
            <a:cxnLst/>
            <a:rect l="l" t="t" r="r" b="b"/>
            <a:pathLst>
              <a:path w="93840" h="35356">
                <a:moveTo>
                  <a:pt x="93840" y="35356"/>
                </a:moveTo>
                <a:lnTo>
                  <a:pt x="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257512" y="3536338"/>
            <a:ext cx="31534" cy="29870"/>
          </a:xfrm>
          <a:custGeom>
            <a:avLst/>
            <a:gdLst/>
            <a:ahLst/>
            <a:cxnLst/>
            <a:rect l="l" t="t" r="r" b="b"/>
            <a:pathLst>
              <a:path w="31534" h="29870">
                <a:moveTo>
                  <a:pt x="19545" y="28193"/>
                </a:moveTo>
                <a:lnTo>
                  <a:pt x="11976" y="29870"/>
                </a:lnTo>
                <a:lnTo>
                  <a:pt x="4152" y="25323"/>
                </a:lnTo>
                <a:lnTo>
                  <a:pt x="2070" y="18008"/>
                </a:lnTo>
                <a:lnTo>
                  <a:pt x="0" y="10680"/>
                </a:lnTo>
                <a:lnTo>
                  <a:pt x="4419" y="3378"/>
                </a:lnTo>
                <a:lnTo>
                  <a:pt x="11988" y="1676"/>
                </a:lnTo>
                <a:lnTo>
                  <a:pt x="19557" y="0"/>
                </a:lnTo>
                <a:lnTo>
                  <a:pt x="27368" y="4546"/>
                </a:lnTo>
                <a:lnTo>
                  <a:pt x="29463" y="11861"/>
                </a:lnTo>
                <a:lnTo>
                  <a:pt x="31534" y="19189"/>
                </a:lnTo>
                <a:lnTo>
                  <a:pt x="27114" y="26492"/>
                </a:lnTo>
                <a:lnTo>
                  <a:pt x="19545" y="28193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341395" y="3572393"/>
            <a:ext cx="31534" cy="29895"/>
          </a:xfrm>
          <a:custGeom>
            <a:avLst/>
            <a:gdLst/>
            <a:ahLst/>
            <a:cxnLst/>
            <a:rect l="l" t="t" r="r" b="b"/>
            <a:pathLst>
              <a:path w="31534" h="29895">
                <a:moveTo>
                  <a:pt x="19545" y="28193"/>
                </a:moveTo>
                <a:lnTo>
                  <a:pt x="11988" y="29895"/>
                </a:lnTo>
                <a:lnTo>
                  <a:pt x="4165" y="25336"/>
                </a:lnTo>
                <a:lnTo>
                  <a:pt x="2082" y="17995"/>
                </a:lnTo>
                <a:lnTo>
                  <a:pt x="0" y="10680"/>
                </a:lnTo>
                <a:lnTo>
                  <a:pt x="4419" y="3390"/>
                </a:lnTo>
                <a:lnTo>
                  <a:pt x="11976" y="1701"/>
                </a:lnTo>
                <a:lnTo>
                  <a:pt x="19545" y="0"/>
                </a:lnTo>
                <a:lnTo>
                  <a:pt x="27368" y="4571"/>
                </a:lnTo>
                <a:lnTo>
                  <a:pt x="29451" y="11887"/>
                </a:lnTo>
                <a:lnTo>
                  <a:pt x="31534" y="19202"/>
                </a:lnTo>
                <a:lnTo>
                  <a:pt x="27114" y="26492"/>
                </a:lnTo>
                <a:lnTo>
                  <a:pt x="19545" y="28193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423819" y="3606518"/>
            <a:ext cx="31559" cy="29870"/>
          </a:xfrm>
          <a:custGeom>
            <a:avLst/>
            <a:gdLst/>
            <a:ahLst/>
            <a:cxnLst/>
            <a:rect l="l" t="t" r="r" b="b"/>
            <a:pathLst>
              <a:path w="31559" h="29870">
                <a:moveTo>
                  <a:pt x="19558" y="28181"/>
                </a:moveTo>
                <a:lnTo>
                  <a:pt x="12001" y="29870"/>
                </a:lnTo>
                <a:lnTo>
                  <a:pt x="4191" y="25323"/>
                </a:lnTo>
                <a:lnTo>
                  <a:pt x="2095" y="18008"/>
                </a:lnTo>
                <a:lnTo>
                  <a:pt x="0" y="10680"/>
                </a:lnTo>
                <a:lnTo>
                  <a:pt x="4432" y="3390"/>
                </a:lnTo>
                <a:lnTo>
                  <a:pt x="12001" y="1689"/>
                </a:lnTo>
                <a:lnTo>
                  <a:pt x="19558" y="0"/>
                </a:lnTo>
                <a:lnTo>
                  <a:pt x="27381" y="4546"/>
                </a:lnTo>
                <a:lnTo>
                  <a:pt x="29464" y="11874"/>
                </a:lnTo>
                <a:lnTo>
                  <a:pt x="31559" y="19215"/>
                </a:lnTo>
                <a:lnTo>
                  <a:pt x="27114" y="26492"/>
                </a:lnTo>
                <a:lnTo>
                  <a:pt x="19558" y="28181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503498" y="3645596"/>
            <a:ext cx="31546" cy="29883"/>
          </a:xfrm>
          <a:custGeom>
            <a:avLst/>
            <a:gdLst/>
            <a:ahLst/>
            <a:cxnLst/>
            <a:rect l="l" t="t" r="r" b="b"/>
            <a:pathLst>
              <a:path w="31546" h="29883">
                <a:moveTo>
                  <a:pt x="19545" y="28193"/>
                </a:moveTo>
                <a:lnTo>
                  <a:pt x="11988" y="29883"/>
                </a:lnTo>
                <a:lnTo>
                  <a:pt x="4178" y="25336"/>
                </a:lnTo>
                <a:lnTo>
                  <a:pt x="2082" y="18008"/>
                </a:lnTo>
                <a:lnTo>
                  <a:pt x="0" y="10693"/>
                </a:lnTo>
                <a:lnTo>
                  <a:pt x="4419" y="3390"/>
                </a:lnTo>
                <a:lnTo>
                  <a:pt x="11988" y="1689"/>
                </a:lnTo>
                <a:lnTo>
                  <a:pt x="19545" y="0"/>
                </a:lnTo>
                <a:lnTo>
                  <a:pt x="27381" y="4559"/>
                </a:lnTo>
                <a:lnTo>
                  <a:pt x="29464" y="11874"/>
                </a:lnTo>
                <a:lnTo>
                  <a:pt x="31546" y="19202"/>
                </a:lnTo>
                <a:lnTo>
                  <a:pt x="27114" y="26504"/>
                </a:lnTo>
                <a:lnTo>
                  <a:pt x="19545" y="28193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88000" y="3413814"/>
            <a:ext cx="2449106" cy="0"/>
          </a:xfrm>
          <a:custGeom>
            <a:avLst/>
            <a:gdLst/>
            <a:ahLst/>
            <a:cxnLst/>
            <a:rect l="l" t="t" r="r" b="b"/>
            <a:pathLst>
              <a:path w="2449106">
                <a:moveTo>
                  <a:pt x="0" y="0"/>
                </a:moveTo>
                <a:lnTo>
                  <a:pt x="24491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06" y="302767"/>
            <a:ext cx="9622916" cy="1211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06" y="1740916"/>
            <a:ext cx="962291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24" y="7039356"/>
            <a:ext cx="342148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06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333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facharztrep@junge-dghm.de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feld 781"/>
          <p:cNvSpPr txBox="1"/>
          <p:nvPr/>
        </p:nvSpPr>
        <p:spPr>
          <a:xfrm>
            <a:off x="7200399" y="1225804"/>
            <a:ext cx="3254250" cy="61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800" b="1" dirty="0">
                <a:solidFill>
                  <a:srgbClr val="00206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6. Facharztrepetitorium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00206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Medizinische Mikrobiologie, Virologie und Infektionsepidemiologie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dirty="0"/>
          </a:p>
          <a:p>
            <a:br>
              <a:rPr lang="de-DE" sz="1200" dirty="0"/>
            </a:br>
            <a:endParaRPr lang="de-DE" sz="1200" dirty="0"/>
          </a:p>
          <a:p>
            <a:endParaRPr lang="de-DE" sz="1200" dirty="0"/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800" b="1" dirty="0">
              <a:solidFill>
                <a:srgbClr val="000000"/>
              </a:solidFill>
              <a:effectLst/>
              <a:latin typeface="ArialMT"/>
              <a:ea typeface="Calibri" panose="020F0502020204030204" pitchFamily="34" charset="0"/>
              <a:cs typeface="Arial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29.0</a:t>
            </a:r>
            <a:r>
              <a:rPr lang="de-DE" b="1" dirty="0">
                <a:solidFill>
                  <a:srgbClr val="000000"/>
                </a:solidFill>
                <a:latin typeface="ArialMT"/>
                <a:ea typeface="Calibri" panose="020F0502020204030204" pitchFamily="34" charset="0"/>
                <a:cs typeface="ArialMT"/>
              </a:rPr>
              <a:t>1.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bis 0</a:t>
            </a:r>
            <a:r>
              <a:rPr lang="de-DE" b="1" dirty="0">
                <a:solidFill>
                  <a:srgbClr val="000000"/>
                </a:solidFill>
                <a:latin typeface="ArialMT"/>
                <a:ea typeface="Calibri" panose="020F0502020204030204" pitchFamily="34" charset="0"/>
                <a:cs typeface="ArialMT"/>
              </a:rPr>
              <a:t>2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.</a:t>
            </a:r>
            <a:r>
              <a:rPr lang="de-DE" b="1" dirty="0">
                <a:solidFill>
                  <a:srgbClr val="000000"/>
                </a:solidFill>
                <a:latin typeface="ArialMT"/>
                <a:ea typeface="Calibri" panose="020F0502020204030204" pitchFamily="34" charset="0"/>
                <a:cs typeface="ArialMT"/>
              </a:rPr>
              <a:t>02.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2027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Online-Veranstaltung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10141937" y="355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709934" y="46225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901938" y="3555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946887" y="37170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3211400" y="1295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3135" y="1486096"/>
            <a:ext cx="13235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750"/>
          <p:cNvSpPr txBox="1"/>
          <p:nvPr/>
        </p:nvSpPr>
        <p:spPr>
          <a:xfrm>
            <a:off x="203877" y="391474"/>
            <a:ext cx="3081020" cy="6942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Gerade Verbindung 65"/>
          <p:cNvCxnSpPr/>
          <p:nvPr/>
        </p:nvCxnSpPr>
        <p:spPr>
          <a:xfrm>
            <a:off x="-450850" y="734715"/>
            <a:ext cx="0" cy="751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343333" y="6226800"/>
            <a:ext cx="780631" cy="81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7238434" y="1117600"/>
            <a:ext cx="31306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D183F90F-3B72-52F8-6124-5BEC8AFD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60" y="189304"/>
            <a:ext cx="3815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b="1" dirty="0">
                <a:solidFill>
                  <a:srgbClr val="004795"/>
                </a:solidFill>
                <a:latin typeface="Calibri" panose="020F0502020204030204" pitchFamily="34" charset="0"/>
              </a:rPr>
              <a:t>Anmeldung</a:t>
            </a:r>
            <a:endParaRPr kumimoji="0" lang="de-DE" alt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https://kurzlinks.de/Anmeldung2027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26595F4-DFDA-F1A7-822B-4CAE12D16FE6}"/>
              </a:ext>
            </a:extLst>
          </p:cNvPr>
          <p:cNvSpPr txBox="1"/>
          <p:nvPr/>
        </p:nvSpPr>
        <p:spPr>
          <a:xfrm>
            <a:off x="262313" y="1376516"/>
            <a:ext cx="3367925" cy="553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>
              <a:ln>
                <a:noFill/>
              </a:ln>
              <a:solidFill>
                <a:srgbClr val="004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47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Organisation</a:t>
            </a:r>
            <a:endParaRPr kumimoji="0" lang="de-DE" altLang="de-DE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47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Deutsche Gesellschaft für Hygiene und Mikrobiologie – Junge DGHM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47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Deutsche Gesellschaft für Tropenmedizin, Reisemedizin und Globale Gesundheit e. 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dirty="0">
              <a:solidFill>
                <a:srgbClr val="004795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dirty="0">
              <a:solidFill>
                <a:srgbClr val="004795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dirty="0">
              <a:solidFill>
                <a:srgbClr val="004795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4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4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PD Dr. Nathalie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Jazmati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, Köln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Dr. Dennis Knaack, Münster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Dr. Sophie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Schneitler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, </a:t>
            </a:r>
            <a:r>
              <a:rPr lang="de-DE" altLang="de-DE" sz="1600" dirty="0">
                <a:solidFill>
                  <a:srgbClr val="504F5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Köln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Dr. Annika Schmidt, Tübingen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solidFill>
                  <a:srgbClr val="504F53"/>
                </a:solidFill>
                <a:latin typeface="Calibri" panose="020F0502020204030204" pitchFamily="34" charset="0"/>
              </a:rPr>
              <a:t>Dr. Julia Wallstabe, Würzburg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Dr. Dorit Wolff, Köln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Dr. Tobias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Wienemann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504F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, Düsseldorf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47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0047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Kontakt: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ArialMT"/>
                <a:hlinkClick r:id="rId3"/>
              </a:rPr>
              <a:t>facharztrep@junge-dghm.de</a:t>
            </a:r>
            <a:endParaRPr lang="de-DE" sz="1400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5EDB995-DE3E-AFE8-CEE0-D852AB00D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25464">
            <a:off x="7433726" y="2726503"/>
            <a:ext cx="2725148" cy="2755631"/>
          </a:xfrm>
          <a:prstGeom prst="rect">
            <a:avLst/>
          </a:prstGeom>
        </p:spPr>
      </p:pic>
      <p:sp>
        <p:nvSpPr>
          <p:cNvPr id="750" name="object 750"/>
          <p:cNvSpPr txBox="1"/>
          <p:nvPr/>
        </p:nvSpPr>
        <p:spPr>
          <a:xfrm>
            <a:off x="4049288" y="270744"/>
            <a:ext cx="3104936" cy="64709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de-DE" sz="1500" b="1" dirty="0">
                <a:solidFill>
                  <a:srgbClr val="004795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Referenten </a:t>
            </a:r>
            <a:br>
              <a:rPr lang="de-DE" sz="1300" dirty="0">
                <a:solidFill>
                  <a:srgbClr val="004795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</a:br>
            <a:r>
              <a:rPr lang="de-DE" sz="900" dirty="0">
                <a:solidFill>
                  <a:srgbClr val="004795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(in der Reihenfolge der Vorträge)</a:t>
            </a:r>
            <a:endParaRPr lang="de-DE" sz="600" dirty="0">
              <a:solidFill>
                <a:srgbClr val="004795"/>
              </a:solidFill>
              <a:effectLst/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Klaus-Peter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Hunfeld</a:t>
            </a: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Frieder Schaumburg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Jan Rupp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Prof. Dr. med. Achim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Kaasch</a:t>
            </a:r>
            <a:endParaRPr lang="de-DE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PD Dr. med. Mario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Hönemann</a:t>
            </a: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</a:rPr>
              <a:t>PD Dr. med. Nathalie Jazmati</a:t>
            </a: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Florian Klein</a:t>
            </a: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PD Dr. sc. hum. Oliver Nolte</a:t>
            </a: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Dr. med. Sandra </a:t>
            </a:r>
            <a:r>
              <a:rPr lang="de-DE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Hauka</a:t>
            </a:r>
            <a:endParaRPr lang="de-DE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Prof. Dr. Colin R. </a:t>
            </a:r>
            <a:r>
              <a:rPr lang="de-DE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MacKenzie</a:t>
            </a:r>
            <a:endParaRPr lang="de-DE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</a:rPr>
              <a:t>Dr. med. Inna Friesen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Jonas Schmidt-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Chanasit</a:t>
            </a: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Dr. med. Stefan Weber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rer</a:t>
            </a: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. nat. Andreas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Itzek</a:t>
            </a:r>
            <a:endParaRPr lang="de-DE" sz="1100" dirty="0"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PD Dr. med. Andreas Wendel</a:t>
            </a:r>
            <a:r>
              <a:rPr lang="de-DE" sz="1100" dirty="0">
                <a:latin typeface="ArialMT"/>
                <a:cs typeface="Arial" panose="020B0604020202020204" pitchFamily="34" charset="0"/>
              </a:rPr>
              <a:t> </a:t>
            </a: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Prof. Dr. med. Sören Becker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Axel Hamprecht</a:t>
            </a:r>
            <a:endParaRPr lang="de-DE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Dr. med. Sabine Zange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Prof. Dr. med. </a:t>
            </a: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Steffen Stenger</a:t>
            </a:r>
          </a:p>
          <a:p>
            <a:pPr marL="71755">
              <a:spcAft>
                <a:spcPts val="600"/>
              </a:spcAft>
            </a:pPr>
            <a:r>
              <a:rPr lang="de-DE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Apl</a:t>
            </a: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. Prof. Dr. med. Silke Peter</a:t>
            </a: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</a:rPr>
              <a:t>Prof. Dr. med. Oliver Kurzai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Dr. med. Volker </a:t>
            </a:r>
            <a:r>
              <a:rPr lang="en-GB" sz="1100" dirty="0" err="1">
                <a:solidFill>
                  <a:srgbClr val="004795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Fingerle</a:t>
            </a:r>
            <a:endParaRPr lang="en-GB" sz="1100" dirty="0">
              <a:solidFill>
                <a:srgbClr val="004795"/>
              </a:solidFill>
              <a:effectLst/>
              <a:latin typeface="ArialMT"/>
              <a:ea typeface="Calibri" panose="020F0502020204030204" pitchFamily="34" charset="0"/>
              <a:cs typeface="ArialMT"/>
            </a:endParaRP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Prof. Dr. med.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Jörg</a:t>
            </a: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 Janne </a:t>
            </a:r>
            <a:r>
              <a:rPr lang="en-GB" sz="1100" dirty="0" err="1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Vehreschild</a:t>
            </a: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spcAft>
                <a:spcPts val="600"/>
              </a:spcAft>
            </a:pPr>
            <a:r>
              <a:rPr lang="de-DE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PD Dr. med. </a:t>
            </a: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ArialMT"/>
              </a:rPr>
              <a:t>Camilla Rothe</a:t>
            </a:r>
          </a:p>
          <a:p>
            <a:pPr marL="71755">
              <a:spcAft>
                <a:spcPts val="600"/>
              </a:spcAft>
            </a:pPr>
            <a:r>
              <a:rPr lang="en-GB" sz="1100" dirty="0">
                <a:solidFill>
                  <a:srgbClr val="004795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Dr. med. Sebastian Wendt</a:t>
            </a:r>
          </a:p>
          <a:p>
            <a:pPr marL="71755">
              <a:spcAft>
                <a:spcPts val="600"/>
              </a:spcAft>
            </a:pP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spcAft>
                <a:spcPts val="600"/>
              </a:spcAft>
            </a:pPr>
            <a:endParaRPr lang="en-GB" sz="1100" dirty="0">
              <a:solidFill>
                <a:srgbClr val="004795"/>
              </a:solidFill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DFA380C-FD1D-413D-8E8B-297C6F2B9255}"/>
              </a:ext>
            </a:extLst>
          </p:cNvPr>
          <p:cNvGrpSpPr/>
          <p:nvPr/>
        </p:nvGrpSpPr>
        <p:grpSpPr>
          <a:xfrm>
            <a:off x="0" y="7089774"/>
            <a:ext cx="10680702" cy="504826"/>
            <a:chOff x="0" y="7014284"/>
            <a:chExt cx="10680702" cy="504826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B6F43BD-6207-4435-C1F3-52DF6A6D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014285"/>
              <a:ext cx="3892550" cy="504825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72EBC13-7863-AF5D-317C-0CC29FA5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816351" y="7014284"/>
              <a:ext cx="3892550" cy="504825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9EDCE6E-6A9D-6E27-72DF-C74F63A36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8152" y="7014285"/>
              <a:ext cx="3892550" cy="504825"/>
            </a:xfrm>
            <a:prstGeom prst="rect">
              <a:avLst/>
            </a:prstGeom>
          </p:spPr>
        </p:pic>
      </p:grpSp>
      <p:pic>
        <p:nvPicPr>
          <p:cNvPr id="5" name="Grafik 4" descr="C:\Users\Wietob02\AppData\Local\Microsoft\Windows\INetCache\Content.MSO\65026E69.tmp">
            <a:extLst>
              <a:ext uri="{FF2B5EF4-FFF2-40B4-BE49-F238E27FC236}">
                <a16:creationId xmlns:a16="http://schemas.microsoft.com/office/drawing/2014/main" id="{49611325-196F-8D30-3E0A-21BE61AD2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536452"/>
            <a:ext cx="1041184" cy="85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D5EE89-5D70-3C5D-E28B-351689061A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9083"/>
          <a:stretch/>
        </p:blipFill>
        <p:spPr>
          <a:xfrm>
            <a:off x="298063" y="3536451"/>
            <a:ext cx="927488" cy="8577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A1D83F-7B2D-216E-C924-F49F4F5436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953" t="12404" b="17690"/>
          <a:stretch>
            <a:fillRect/>
          </a:stretch>
        </p:blipFill>
        <p:spPr>
          <a:xfrm>
            <a:off x="1208457" y="3633280"/>
            <a:ext cx="1230956" cy="664091"/>
          </a:xfrm>
          <a:prstGeom prst="rect">
            <a:avLst/>
          </a:prstGeom>
        </p:spPr>
      </p:pic>
      <p:pic>
        <p:nvPicPr>
          <p:cNvPr id="12" name="Grafik 11" descr="C:\Users\Wietob02\AppData\Local\Microsoft\Windows\INetCache\Content.MSO\65026E69.tmp">
            <a:extLst>
              <a:ext uri="{FF2B5EF4-FFF2-40B4-BE49-F238E27FC236}">
                <a16:creationId xmlns:a16="http://schemas.microsoft.com/office/drawing/2014/main" id="{4AAE17D9-523E-5121-2D89-C7DAD2FE7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50" y="173916"/>
            <a:ext cx="1041184" cy="85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BCB851-D36D-B819-B96C-3ABC19C2B4E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9083"/>
          <a:stretch/>
        </p:blipFill>
        <p:spPr>
          <a:xfrm>
            <a:off x="7252563" y="173915"/>
            <a:ext cx="927488" cy="8577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1980B2-B420-69AE-73CC-3990F6C3136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953" t="12404" b="17690"/>
          <a:stretch>
            <a:fillRect/>
          </a:stretch>
        </p:blipFill>
        <p:spPr>
          <a:xfrm>
            <a:off x="8162957" y="270744"/>
            <a:ext cx="1230956" cy="66409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1234B7A-9FFE-06FE-F9D7-C9A47F832E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93" y="835635"/>
            <a:ext cx="857747" cy="857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object 711"/>
          <p:cNvSpPr/>
          <p:nvPr/>
        </p:nvSpPr>
        <p:spPr>
          <a:xfrm>
            <a:off x="10304446" y="3026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872443" y="4241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909392" y="1739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750"/>
          <p:cNvSpPr txBox="1"/>
          <p:nvPr/>
        </p:nvSpPr>
        <p:spPr>
          <a:xfrm>
            <a:off x="7685995" y="421022"/>
            <a:ext cx="989814" cy="49357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12731750" y="-123619"/>
            <a:ext cx="0" cy="751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1670050" y="-711200"/>
            <a:ext cx="11210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13FB592-5D70-C1EE-2A7F-0F42C463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4" y="681167"/>
            <a:ext cx="3681856" cy="276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12:30 - 13:00	</a:t>
            </a:r>
            <a:r>
              <a:rPr lang="de-DE" altLang="de-DE" sz="1200" b="1" dirty="0">
                <a:solidFill>
                  <a:srgbClr val="004794"/>
                </a:solidFill>
                <a:latin typeface="+mn-lt"/>
                <a:ea typeface="Calibri" panose="020F0502020204030204" pitchFamily="34" charset="0"/>
                <a:cs typeface="ArialMT"/>
              </a:rPr>
              <a:t>Begrüßung</a:t>
            </a: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	</a:t>
            </a:r>
            <a:r>
              <a:rPr lang="de-DE" altLang="de-D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Organisationsteam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13:00 - 14:30	</a:t>
            </a:r>
            <a:r>
              <a:rPr lang="de-DE" sz="1200" b="1" kern="1200" dirty="0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  <a:t>Serologie relevanter</a:t>
            </a:r>
            <a:r>
              <a:rPr lang="de-DE" sz="1200" b="1" kern="1200" baseline="0" dirty="0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  <a:t> Krankheitserreger</a:t>
            </a:r>
            <a:br>
              <a:rPr lang="de-DE" sz="1200" b="1" kern="1200" dirty="0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de-DE" sz="1200" b="1" kern="1200" dirty="0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Klaus-Peter </a:t>
            </a:r>
            <a:r>
              <a:rPr lang="de-DE" sz="1200" b="1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Hunfeld</a:t>
            </a:r>
            <a:endParaRPr lang="de-DE" sz="1200" b="1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ArialMT"/>
            </a:endParaRPr>
          </a:p>
          <a:p>
            <a:pPr lvl="0"/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	</a:t>
            </a:r>
            <a:endParaRPr lang="de-DE" altLang="de-DE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14:35 - 15:35	</a:t>
            </a:r>
            <a:r>
              <a:rPr lang="de-DE" sz="1200" b="1" i="1" kern="1200" dirty="0" err="1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  <a:t>Staphylococcus</a:t>
            </a:r>
            <a:r>
              <a:rPr lang="de-DE" sz="1200" b="1" i="1" kern="1200" dirty="0">
                <a:solidFill>
                  <a:srgbClr val="004794"/>
                </a:solidFill>
                <a:latin typeface="Calibri" panose="020F0502020204030204" pitchFamily="34" charset="0"/>
                <a:ea typeface="+mn-ea"/>
                <a:cs typeface="+mn-cs"/>
              </a:rPr>
              <a:t> aureus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	Frieder Schaumburg</a:t>
            </a:r>
          </a:p>
          <a:p>
            <a:endParaRPr lang="de-DE" altLang="de-DE" sz="800" b="1" dirty="0">
              <a:solidFill>
                <a:srgbClr val="004794"/>
              </a:solidFill>
              <a:latin typeface="Calibri" panose="020F0502020204030204" pitchFamily="34" charset="0"/>
            </a:endParaRPr>
          </a:p>
          <a:p>
            <a:pPr marL="17780">
              <a:lnSpc>
                <a:spcPct val="107000"/>
              </a:lnSpc>
              <a:spcAft>
                <a:spcPts val="0"/>
              </a:spcAft>
            </a:pP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15:45 - 16:45	</a:t>
            </a:r>
            <a:r>
              <a:rPr 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Pneumonie</a:t>
            </a:r>
          </a:p>
          <a:p>
            <a:pPr marL="17780">
              <a:lnSpc>
                <a:spcPct val="107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FF0000"/>
                </a:solidFill>
                <a:ea typeface="Calibri" panose="020F0502020204030204" pitchFamily="34" charset="0"/>
                <a:cs typeface="ArialMT"/>
              </a:rPr>
              <a:t> 	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Jan Rupp</a:t>
            </a:r>
            <a:endParaRPr lang="de-DE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780">
              <a:lnSpc>
                <a:spcPct val="107000"/>
              </a:lnSpc>
              <a:spcAft>
                <a:spcPts val="0"/>
              </a:spcAft>
            </a:pPr>
            <a:endParaRPr lang="de-DE" sz="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>
                <a:solidFill>
                  <a:srgbClr val="004794"/>
                </a:solidFill>
                <a:latin typeface="Calibri" panose="020F0502020204030204" pitchFamily="34" charset="0"/>
              </a:rPr>
              <a:t>17:00 - 18:00	Prüfungssimulation + Impulsvortrag</a:t>
            </a:r>
          </a:p>
          <a:p>
            <a:r>
              <a:rPr lang="de-DE" sz="1200" b="1" dirty="0">
                <a:solidFill>
                  <a:srgbClr val="FF0000"/>
                </a:solidFill>
                <a:ea typeface="Calibri" panose="020F0502020204030204" pitchFamily="34" charset="0"/>
                <a:cs typeface="ArialMT"/>
              </a:rPr>
              <a:t> 	</a:t>
            </a:r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Achim Kaasch, TBA</a:t>
            </a:r>
            <a:endParaRPr lang="de-DE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200" b="1" dirty="0">
              <a:solidFill>
                <a:srgbClr val="00479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id="{21988359-22F0-3141-A65E-B5B7C6530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00739"/>
              </p:ext>
            </p:extLst>
          </p:nvPr>
        </p:nvGraphicFramePr>
        <p:xfrm>
          <a:off x="60362" y="3869704"/>
          <a:ext cx="3475354" cy="3081829"/>
        </p:xfrm>
        <a:graphic>
          <a:graphicData uri="http://schemas.openxmlformats.org/drawingml/2006/table">
            <a:tbl>
              <a:tblPr firstRow="1" firstCol="1" bandRow="1"/>
              <a:tblGrid>
                <a:gridCol w="984967">
                  <a:extLst>
                    <a:ext uri="{9D8B030D-6E8A-4147-A177-3AD203B41FA5}">
                      <a16:colId xmlns:a16="http://schemas.microsoft.com/office/drawing/2014/main" val="2585467387"/>
                    </a:ext>
                  </a:extLst>
                </a:gridCol>
                <a:gridCol w="2490387">
                  <a:extLst>
                    <a:ext uri="{9D8B030D-6E8A-4147-A177-3AD203B41FA5}">
                      <a16:colId xmlns:a16="http://schemas.microsoft.com/office/drawing/2014/main" val="2439799445"/>
                    </a:ext>
                  </a:extLst>
                </a:gridCol>
              </a:tblGrid>
              <a:tr h="23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09:00 - 10:30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Respiratorische Viren und Hepatitis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Mario 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Hönemann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820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370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10:45 - 11:45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70305" indent="-1170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1" dirty="0" err="1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Clostridioides</a:t>
                      </a:r>
                      <a:r>
                        <a:rPr lang="de-DE" sz="1200" b="1" i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 difficile</a:t>
                      </a:r>
                      <a:endParaRPr lang="de-DE" sz="12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70305" indent="-1170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Nathalie Jazmati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211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034407"/>
                  </a:ext>
                </a:extLst>
              </a:tr>
              <a:tr h="9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11:45 - 12:30</a:t>
                      </a:r>
                      <a:endParaRPr lang="de-DE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+mn-lt"/>
                          <a:ea typeface="+mn-ea"/>
                          <a:cs typeface="+mn-cs"/>
                        </a:rPr>
                        <a:t>Offene Plattform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674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5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13:45 - 14:45</a:t>
                      </a:r>
                      <a:endParaRPr lang="de-DE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Virologische Labormethoden, HIV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Florian Klein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24007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8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14:55 - 15:55</a:t>
                      </a:r>
                      <a:endParaRPr lang="de-DE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Labormethoden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Oliver Nolte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58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3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16:05 - 17:00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Prüfungssimulation + Impulsvortrag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Sandra 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Hauka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Colin 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MacKenzie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2524"/>
                  </a:ext>
                </a:extLst>
              </a:tr>
            </a:tbl>
          </a:graphicData>
        </a:graphic>
      </p:graphicFrame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7A4A3D7A-83E3-694C-1D5E-8C991CA5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85891"/>
              </p:ext>
            </p:extLst>
          </p:nvPr>
        </p:nvGraphicFramePr>
        <p:xfrm>
          <a:off x="3721577" y="3403600"/>
          <a:ext cx="4514373" cy="3795419"/>
        </p:xfrm>
        <a:graphic>
          <a:graphicData uri="http://schemas.openxmlformats.org/drawingml/2006/table">
            <a:tbl>
              <a:tblPr firstRow="1" firstCol="1" bandRow="1"/>
              <a:tblGrid>
                <a:gridCol w="1300283">
                  <a:extLst>
                    <a:ext uri="{9D8B030D-6E8A-4147-A177-3AD203B41FA5}">
                      <a16:colId xmlns:a16="http://schemas.microsoft.com/office/drawing/2014/main" val="4265088773"/>
                    </a:ext>
                  </a:extLst>
                </a:gridCol>
                <a:gridCol w="3214090">
                  <a:extLst>
                    <a:ext uri="{9D8B030D-6E8A-4147-A177-3AD203B41FA5}">
                      <a16:colId xmlns:a16="http://schemas.microsoft.com/office/drawing/2014/main" val="2608925868"/>
                    </a:ext>
                  </a:extLst>
                </a:gridCol>
              </a:tblGrid>
              <a:tr h="3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08:00 </a:t>
                      </a:r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09:30</a:t>
                      </a:r>
                      <a:b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</a:br>
                      <a:endParaRPr lang="de-DE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Hygiene und IfSG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Andreas Wendel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370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57158"/>
                  </a:ext>
                </a:extLst>
              </a:tr>
              <a:tr h="3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09:45 - 10:45</a:t>
                      </a:r>
                      <a:b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endParaRPr lang="de-DE" sz="12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Diarrhoe-Diagnostik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Sören Becker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261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47491"/>
                  </a:ext>
                </a:extLst>
              </a:tr>
              <a:tr h="3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11:00 – 12:30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Resistenzmechanismen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EUCAST/ CLSI, RAST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Axel Hamprecht</a:t>
                      </a:r>
                      <a:endParaRPr lang="de-DE" alt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7513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70305" indent="-1170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862439"/>
                  </a:ext>
                </a:extLst>
              </a:tr>
              <a:tr h="3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13:30 - 15:00</a:t>
                      </a:r>
                      <a:b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endParaRPr lang="de-DE" sz="12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Tropenmedizinische Bakteriologie </a:t>
                      </a:r>
                    </a:p>
                    <a:p>
                      <a:pPr lvl="0"/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und Zoonosen</a:t>
                      </a:r>
                    </a:p>
                    <a:p>
                      <a:pPr lvl="0"/>
                      <a:r>
                        <a:rPr lang="de-DE" alt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Sabine Zange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8281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004462"/>
                  </a:ext>
                </a:extLst>
              </a:tr>
              <a:tr h="39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15:15 - 16:15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Bakteriologische Diagnostik </a:t>
                      </a:r>
                    </a:p>
                    <a:p>
                      <a:pPr marL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- Fallbeispiele - </a:t>
                      </a:r>
                    </a:p>
                    <a:p>
                      <a:pPr marL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Steffen Stenger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0189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rgbClr val="004794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375"/>
                  </a:ext>
                </a:extLst>
              </a:tr>
              <a:tr h="51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16:20 - 17:20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Prüfungssimulation + Impulsvortrag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Klaus-Peter 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Hunfeld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Steffen Stenger, Silke Peter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3121"/>
                  </a:ext>
                </a:extLst>
              </a:tr>
            </a:tbl>
          </a:graphicData>
        </a:graphic>
      </p:graphicFrame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56145222-2E26-46D9-6FD6-020D93774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28145"/>
              </p:ext>
            </p:extLst>
          </p:nvPr>
        </p:nvGraphicFramePr>
        <p:xfrm>
          <a:off x="3713009" y="466592"/>
          <a:ext cx="3465941" cy="2593649"/>
        </p:xfrm>
        <a:graphic>
          <a:graphicData uri="http://schemas.openxmlformats.org/drawingml/2006/table">
            <a:tbl>
              <a:tblPr firstRow="1" firstCol="1" bandRow="1"/>
              <a:tblGrid>
                <a:gridCol w="1030815">
                  <a:extLst>
                    <a:ext uri="{9D8B030D-6E8A-4147-A177-3AD203B41FA5}">
                      <a16:colId xmlns:a16="http://schemas.microsoft.com/office/drawing/2014/main" val="2555432573"/>
                    </a:ext>
                  </a:extLst>
                </a:gridCol>
                <a:gridCol w="2435126">
                  <a:extLst>
                    <a:ext uri="{9D8B030D-6E8A-4147-A177-3AD203B41FA5}">
                      <a16:colId xmlns:a16="http://schemas.microsoft.com/office/drawing/2014/main" val="2299687678"/>
                    </a:ext>
                  </a:extLst>
                </a:gridCol>
              </a:tblGrid>
              <a:tr h="402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09:00 - 10:30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M. </a:t>
                      </a:r>
                      <a:r>
                        <a:rPr lang="de-DE" sz="1200" b="1" i="1" dirty="0" err="1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tuberculosis</a:t>
                      </a:r>
                      <a:r>
                        <a:rPr lang="de-DE" sz="1200" b="1" i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de-DE" sz="1200" b="1" i="0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Komplex</a:t>
                      </a:r>
                      <a:r>
                        <a:rPr lang="de-DE" sz="1200" b="1" i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 </a:t>
                      </a: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und NTM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Inna </a:t>
                      </a: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Friesen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6237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38061"/>
                  </a:ext>
                </a:extLst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10:45 – 12:15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Tropenmedizinische Virologie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Jonas Schmidt-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Chanasit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0277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866276"/>
                  </a:ext>
                </a:extLst>
              </a:tr>
              <a:tr h="40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13:45 - 14:45</a:t>
                      </a:r>
                      <a:b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</a:b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Parasiten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Stefan Weber</a:t>
                      </a:r>
                      <a:endParaRPr lang="de-DE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9957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83154"/>
                  </a:ext>
                </a:extLst>
              </a:tr>
              <a:tr h="40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14:55 - 15:55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Streptokokken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Andreas</a:t>
                      </a:r>
                      <a:r>
                        <a:rPr lang="de-DE" sz="1200" b="1" kern="1200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Itzek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7879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20139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16:05 - 17:00</a:t>
                      </a: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rgbClr val="004794"/>
                          </a:solidFill>
                          <a:latin typeface="Calibri" panose="020F0502020204030204" pitchFamily="34" charset="0"/>
                        </a:rPr>
                        <a:t>Prüfungssimulation + Impulsvortrag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Colin </a:t>
                      </a:r>
                      <a:r>
                        <a:rPr lang="de-DE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MacKenzie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TBA</a:t>
                      </a:r>
                      <a:endParaRPr lang="de-DE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567497"/>
                  </a:ext>
                </a:extLst>
              </a:tr>
            </a:tbl>
          </a:graphicData>
        </a:graphic>
      </p:graphicFrame>
      <p:sp>
        <p:nvSpPr>
          <p:cNvPr id="40" name="Rectangle 2">
            <a:extLst>
              <a:ext uri="{FF2B5EF4-FFF2-40B4-BE49-F238E27FC236}">
                <a16:creationId xmlns:a16="http://schemas.microsoft.com/office/drawing/2014/main" id="{1A7317F2-765C-D806-4A0F-5C57BED9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316" y="50800"/>
            <a:ext cx="312876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 charset="0"/>
              </a:rPr>
              <a:t>Dienstag, 02. Februar 2027</a:t>
            </a: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603A3293-305F-361A-191B-33E0AC7AA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48811"/>
              </p:ext>
            </p:extLst>
          </p:nvPr>
        </p:nvGraphicFramePr>
        <p:xfrm>
          <a:off x="7473950" y="466592"/>
          <a:ext cx="3149351" cy="3925316"/>
        </p:xfrm>
        <a:graphic>
          <a:graphicData uri="http://schemas.openxmlformats.org/drawingml/2006/table">
            <a:tbl>
              <a:tblPr firstRow="1" firstCol="1" bandRow="1"/>
              <a:tblGrid>
                <a:gridCol w="994902">
                  <a:extLst>
                    <a:ext uri="{9D8B030D-6E8A-4147-A177-3AD203B41FA5}">
                      <a16:colId xmlns:a16="http://schemas.microsoft.com/office/drawing/2014/main" val="2836278193"/>
                    </a:ext>
                  </a:extLst>
                </a:gridCol>
                <a:gridCol w="2154449">
                  <a:extLst>
                    <a:ext uri="{9D8B030D-6E8A-4147-A177-3AD203B41FA5}">
                      <a16:colId xmlns:a16="http://schemas.microsoft.com/office/drawing/2014/main" val="116381234"/>
                    </a:ext>
                  </a:extLst>
                </a:gridCol>
              </a:tblGrid>
              <a:tr h="4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08:00 - 09:30</a:t>
                      </a:r>
                      <a:b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</a:b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Pilze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Oliver Kurzai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8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827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09:45 – 11:15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794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Borrelien Diagnostik und zeckenübertragbare Erreger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Volker </a:t>
                      </a: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Fingerle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90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948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11:30 - 12:30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ABS und Antibiotikatherapie</a:t>
                      </a:r>
                      <a:endParaRPr lang="de-DE" sz="1200" b="1" kern="0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Janne Vehreschild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58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14:00 - 16:00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Malaria und Reiseimpfungen</a:t>
                      </a:r>
                      <a:b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</a:b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Camilla Rothe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30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05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16:15 - 17:15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4794"/>
                          </a:solidFill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STIKO-Impf- und Präventionsempfehlungen zu endemischen Erregern</a:t>
                      </a:r>
                      <a:r>
                        <a:rPr lang="de-DE" alt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r>
                        <a:rPr lang="de-DE" alt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Sebastian Wendt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3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b="1" dirty="0">
                        <a:solidFill>
                          <a:srgbClr val="00479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M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932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17:15 </a:t>
                      </a: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MT"/>
                        </a:rPr>
                        <a:t>-</a:t>
                      </a: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 17:30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Abschlussbesprechung</a:t>
                      </a:r>
                      <a:r>
                        <a:rPr lang="de-DE" sz="1200" b="1" baseline="0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 &amp;</a:t>
                      </a:r>
                      <a:r>
                        <a:rPr lang="de-DE" sz="1200" b="1" dirty="0">
                          <a:solidFill>
                            <a:srgbClr val="00479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MT"/>
                        </a:rPr>
                        <a:t> Evaluation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Organisationsteam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4714"/>
                  </a:ext>
                </a:extLst>
              </a:tr>
            </a:tbl>
          </a:graphicData>
        </a:graphic>
      </p:graphicFrame>
      <p:pic>
        <p:nvPicPr>
          <p:cNvPr id="42" name="Grafik 41">
            <a:extLst>
              <a:ext uri="{FF2B5EF4-FFF2-40B4-BE49-F238E27FC236}">
                <a16:creationId xmlns:a16="http://schemas.microsoft.com/office/drawing/2014/main" id="{D959E978-4826-571B-6E1C-3957B648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56" y="7080631"/>
            <a:ext cx="3892550" cy="50482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6A9F828-8D8E-4E0B-F58F-CBB502D6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53594" y="7080630"/>
            <a:ext cx="3892550" cy="50482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17900CC-4BC2-4272-CDA5-EA23788D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44" y="7080631"/>
            <a:ext cx="3892550" cy="504825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6B0B33B8-11F9-2354-42B1-49C2F3E30DC4}"/>
              </a:ext>
            </a:extLst>
          </p:cNvPr>
          <p:cNvSpPr txBox="1"/>
          <p:nvPr/>
        </p:nvSpPr>
        <p:spPr>
          <a:xfrm>
            <a:off x="9619512" y="7326292"/>
            <a:ext cx="1207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Source: </a:t>
            </a:r>
            <a:r>
              <a:rPr lang="de-DE" sz="1000" dirty="0" err="1">
                <a:solidFill>
                  <a:schemeClr val="bg1"/>
                </a:solidFill>
              </a:rPr>
              <a:t>freepik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50278" y="3049657"/>
            <a:ext cx="3814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700" b="1" dirty="0">
                <a:latin typeface="Calibri" panose="020F0502020204030204" pitchFamily="34" charset="0"/>
                <a:ea typeface="Calibri" panose="020F0502020204030204" pitchFamily="34" charset="0"/>
                <a:cs typeface="ArialMT" charset="0"/>
              </a:rPr>
              <a:t>Montag, 01. Februar 2027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8D8D920-E451-44EE-8274-4BB487E6964B}"/>
              </a:ext>
            </a:extLst>
          </p:cNvPr>
          <p:cNvSpPr txBox="1"/>
          <p:nvPr/>
        </p:nvSpPr>
        <p:spPr>
          <a:xfrm>
            <a:off x="58475" y="3403599"/>
            <a:ext cx="3814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700" b="1" dirty="0">
                <a:latin typeface="Calibri" panose="020F0502020204030204" pitchFamily="34" charset="0"/>
                <a:ea typeface="Calibri" panose="020F0502020204030204" pitchFamily="34" charset="0"/>
                <a:cs typeface="ArialMT" charset="0"/>
              </a:rPr>
              <a:t>Samstag, 30. Januar 2027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9B4EBA-E4D7-4C44-A22D-D0AF0073B75C}"/>
              </a:ext>
            </a:extLst>
          </p:cNvPr>
          <p:cNvSpPr txBox="1"/>
          <p:nvPr/>
        </p:nvSpPr>
        <p:spPr>
          <a:xfrm>
            <a:off x="87517" y="306457"/>
            <a:ext cx="3814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700" b="1" dirty="0">
                <a:latin typeface="Calibri" panose="020F0502020204030204" pitchFamily="34" charset="0"/>
                <a:ea typeface="Calibri" panose="020F0502020204030204" pitchFamily="34" charset="0"/>
                <a:cs typeface="ArialMT" charset="0"/>
              </a:rPr>
              <a:t>Freitag, 29. Januar 2027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6D9D7E-81EE-44D7-B714-1E80B9FCEA17}"/>
              </a:ext>
            </a:extLst>
          </p:cNvPr>
          <p:cNvSpPr txBox="1"/>
          <p:nvPr/>
        </p:nvSpPr>
        <p:spPr>
          <a:xfrm>
            <a:off x="87517" y="50800"/>
            <a:ext cx="137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b="1" dirty="0">
                <a:solidFill>
                  <a:srgbClr val="004794"/>
                </a:solidFill>
                <a:latin typeface="Calibri" panose="020F0502020204030204" pitchFamily="34" charset="0"/>
              </a:rPr>
              <a:t>Programm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1AE742-F12E-47FD-A5D1-87480AAAFA76}"/>
              </a:ext>
            </a:extLst>
          </p:cNvPr>
          <p:cNvSpPr txBox="1"/>
          <p:nvPr/>
        </p:nvSpPr>
        <p:spPr>
          <a:xfrm>
            <a:off x="3679995" y="50800"/>
            <a:ext cx="3814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700" b="1" dirty="0">
                <a:latin typeface="Calibri" panose="020F0502020204030204" pitchFamily="34" charset="0"/>
                <a:ea typeface="Calibri" panose="020F0502020204030204" pitchFamily="34" charset="0"/>
                <a:cs typeface="ArialMT" charset="0"/>
              </a:rPr>
              <a:t>Sonntag, 31. Januar 2027</a:t>
            </a:r>
          </a:p>
        </p:txBody>
      </p:sp>
    </p:spTree>
    <p:extLst>
      <p:ext uri="{BB962C8B-B14F-4D97-AF65-F5344CB8AC3E}">
        <p14:creationId xmlns:p14="http://schemas.microsoft.com/office/powerpoint/2010/main" val="31546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Benutzerdefiniert</PresentationFormat>
  <Paragraphs>173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ArialMT</vt:lpstr>
      <vt:lpstr>Calibri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Tobias.Wienemann@med.uni-duesseldorf.de</dc:creator>
  <cp:lastModifiedBy>Schneitler Sophie</cp:lastModifiedBy>
  <cp:revision>230</cp:revision>
  <cp:lastPrinted>2024-07-26T15:24:22Z</cp:lastPrinted>
  <dcterms:created xsi:type="dcterms:W3CDTF">2019-11-26T13:15:37Z</dcterms:created>
  <dcterms:modified xsi:type="dcterms:W3CDTF">2026-06-29T10:38:37Z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2019-11-25T00:00:00Z</vt:filetime>
  </property>
  <property fmtid="{D5CDD505-2E9C-101B-9397-08002B2CF9AE}" pid="3" name="LastSaved">
    <vt:filetime>2019-11-26T00:00:00Z</vt:filetime>
  </property>
</Properties>
</file>